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84" r:id="rId2"/>
    <p:sldId id="273" r:id="rId3"/>
    <p:sldId id="298" r:id="rId4"/>
    <p:sldId id="274" r:id="rId5"/>
    <p:sldId id="275" r:id="rId6"/>
    <p:sldId id="292" r:id="rId7"/>
    <p:sldId id="276" r:id="rId8"/>
    <p:sldId id="277" r:id="rId9"/>
    <p:sldId id="286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29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08F9A26-5B4A-0821-B8B8-F18D2AAF4678}" name="Sefotho, Maximus" initials="SM" userId="S::msefotho@uj.ac.za::b18bd391-2fb9-4e8c-bb66-d626f2aff883" providerId="AD"/>
  <p188:author id="{FBFD8333-7408-623B-29C2-FD96D8BC80BA}" name="Petersen, Nadine" initials="PN" userId="S::nadinep@uj.ac.za::0ec4cb30-b789-4c76-8070-7d877205425f" providerId="AD"/>
  <p188:author id="{E53DFE6D-D543-A1C5-5032-80AF1E7DC2BA}" name="Tselepis, Thea" initials="TT" userId="S::theat@uj.ac.za::bb31ddad-872e-4805-b753-12ed09052369" providerId="AD"/>
  <p188:author id="{CF705C76-D6C7-D509-AF18-F3A3C6F3EA4C}" name="Malinga, Soraya" initials="MS" userId="S::smalinga@uj.ac.za::0c237d41-2a92-4294-af02-b82b775e6e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4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03E238-8B32-4409-8CBC-24F6D4BE6691}" v="20" dt="2026-06-18T03:36:34.0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99"/>
    <p:restoredTop sz="94658"/>
  </p:normalViewPr>
  <p:slideViewPr>
    <p:cSldViewPr snapToGrid="0" showGuides="1">
      <p:cViewPr varScale="1">
        <p:scale>
          <a:sx n="78" d="100"/>
          <a:sy n="78" d="100"/>
        </p:scale>
        <p:origin x="1037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assim, Kathija" userId="b6231263-217f-493c-bccb-d68bbb771acd" providerId="ADAL" clId="{529DAD51-851D-4BD6-A7E8-15F0DA70E707}"/>
    <pc:docChg chg="undo custSel addSld delSld modSld">
      <pc:chgData name="Yassim, Kathija" userId="b6231263-217f-493c-bccb-d68bbb771acd" providerId="ADAL" clId="{529DAD51-851D-4BD6-A7E8-15F0DA70E707}" dt="2026-06-18T03:36:42.159" v="1300" actId="27636"/>
      <pc:docMkLst>
        <pc:docMk/>
      </pc:docMkLst>
      <pc:sldChg chg="addSp delSp modSp mod">
        <pc:chgData name="Yassim, Kathija" userId="b6231263-217f-493c-bccb-d68bbb771acd" providerId="ADAL" clId="{529DAD51-851D-4BD6-A7E8-15F0DA70E707}" dt="2026-06-18T02:46:53.921" v="613" actId="1076"/>
        <pc:sldMkLst>
          <pc:docMk/>
          <pc:sldMk cId="3454918715" sldId="273"/>
        </pc:sldMkLst>
        <pc:spChg chg="mod">
          <ac:chgData name="Yassim, Kathija" userId="b6231263-217f-493c-bccb-d68bbb771acd" providerId="ADAL" clId="{529DAD51-851D-4BD6-A7E8-15F0DA70E707}" dt="2026-06-18T02:45:02.728" v="561" actId="1076"/>
          <ac:spMkLst>
            <pc:docMk/>
            <pc:sldMk cId="3454918715" sldId="273"/>
            <ac:spMk id="8" creationId="{EF47989F-3918-7E5B-8FB1-194CFA8AABC5}"/>
          </ac:spMkLst>
        </pc:spChg>
        <pc:spChg chg="mod">
          <ac:chgData name="Yassim, Kathija" userId="b6231263-217f-493c-bccb-d68bbb771acd" providerId="ADAL" clId="{529DAD51-851D-4BD6-A7E8-15F0DA70E707}" dt="2026-06-18T02:46:33.248" v="610" actId="113"/>
          <ac:spMkLst>
            <pc:docMk/>
            <pc:sldMk cId="3454918715" sldId="273"/>
            <ac:spMk id="10" creationId="{8C629212-1BAD-0C2D-CF72-EDDBC87CEA0D}"/>
          </ac:spMkLst>
        </pc:spChg>
        <pc:picChg chg="add mod">
          <ac:chgData name="Yassim, Kathija" userId="b6231263-217f-493c-bccb-d68bbb771acd" providerId="ADAL" clId="{529DAD51-851D-4BD6-A7E8-15F0DA70E707}" dt="2026-06-18T02:46:53.921" v="613" actId="1076"/>
          <ac:picMkLst>
            <pc:docMk/>
            <pc:sldMk cId="3454918715" sldId="273"/>
            <ac:picMk id="2" creationId="{988F9FC8-F928-9F84-E8D3-019CDF956D1C}"/>
          </ac:picMkLst>
        </pc:picChg>
        <pc:picChg chg="del">
          <ac:chgData name="Yassim, Kathija" userId="b6231263-217f-493c-bccb-d68bbb771acd" providerId="ADAL" clId="{529DAD51-851D-4BD6-A7E8-15F0DA70E707}" dt="2026-06-18T02:34:12.079" v="226" actId="478"/>
          <ac:picMkLst>
            <pc:docMk/>
            <pc:sldMk cId="3454918715" sldId="273"/>
            <ac:picMk id="11" creationId="{AF65E76A-DB82-4B31-F90A-704B25AFB678}"/>
          </ac:picMkLst>
        </pc:picChg>
      </pc:sldChg>
      <pc:sldChg chg="addSp delSp modSp mod">
        <pc:chgData name="Yassim, Kathija" userId="b6231263-217f-493c-bccb-d68bbb771acd" providerId="ADAL" clId="{529DAD51-851D-4BD6-A7E8-15F0DA70E707}" dt="2026-06-18T02:57:11.746" v="711" actId="1076"/>
        <pc:sldMkLst>
          <pc:docMk/>
          <pc:sldMk cId="1084375793" sldId="274"/>
        </pc:sldMkLst>
        <pc:spChg chg="del mod">
          <ac:chgData name="Yassim, Kathija" userId="b6231263-217f-493c-bccb-d68bbb771acd" providerId="ADAL" clId="{529DAD51-851D-4BD6-A7E8-15F0DA70E707}" dt="2026-06-18T02:56:55.066" v="708" actId="478"/>
          <ac:spMkLst>
            <pc:docMk/>
            <pc:sldMk cId="1084375793" sldId="274"/>
            <ac:spMk id="8" creationId="{9E232B5F-CEC8-0E49-68A2-B67CEA2E31A5}"/>
          </ac:spMkLst>
        </pc:spChg>
        <pc:spChg chg="mod">
          <ac:chgData name="Yassim, Kathija" userId="b6231263-217f-493c-bccb-d68bbb771acd" providerId="ADAL" clId="{529DAD51-851D-4BD6-A7E8-15F0DA70E707}" dt="2026-06-18T02:49:18.602" v="679" actId="6549"/>
          <ac:spMkLst>
            <pc:docMk/>
            <pc:sldMk cId="1084375793" sldId="274"/>
            <ac:spMk id="9" creationId="{E5C199B4-00D2-E862-26F4-C18D5A280356}"/>
          </ac:spMkLst>
        </pc:spChg>
        <pc:picChg chg="add mod modCrop">
          <ac:chgData name="Yassim, Kathija" userId="b6231263-217f-493c-bccb-d68bbb771acd" providerId="ADAL" clId="{529DAD51-851D-4BD6-A7E8-15F0DA70E707}" dt="2026-06-18T02:57:11.746" v="711" actId="1076"/>
          <ac:picMkLst>
            <pc:docMk/>
            <pc:sldMk cId="1084375793" sldId="274"/>
            <ac:picMk id="3" creationId="{2BDA3881-BCE1-E17A-CF4A-9C857F09E6EE}"/>
          </ac:picMkLst>
        </pc:picChg>
        <pc:picChg chg="add mod modCrop">
          <ac:chgData name="Yassim, Kathija" userId="b6231263-217f-493c-bccb-d68bbb771acd" providerId="ADAL" clId="{529DAD51-851D-4BD6-A7E8-15F0DA70E707}" dt="2026-06-18T02:57:08.921" v="710" actId="1076"/>
          <ac:picMkLst>
            <pc:docMk/>
            <pc:sldMk cId="1084375793" sldId="274"/>
            <ac:picMk id="5" creationId="{BBD6A60C-9022-038D-8868-C2C1AFE06409}"/>
          </ac:picMkLst>
        </pc:picChg>
      </pc:sldChg>
      <pc:sldChg chg="addSp delSp modSp mod">
        <pc:chgData name="Yassim, Kathija" userId="b6231263-217f-493c-bccb-d68bbb771acd" providerId="ADAL" clId="{529DAD51-851D-4BD6-A7E8-15F0DA70E707}" dt="2026-06-18T03:03:00.346" v="813" actId="6549"/>
        <pc:sldMkLst>
          <pc:docMk/>
          <pc:sldMk cId="2779680516" sldId="275"/>
        </pc:sldMkLst>
        <pc:spChg chg="mod">
          <ac:chgData name="Yassim, Kathija" userId="b6231263-217f-493c-bccb-d68bbb771acd" providerId="ADAL" clId="{529DAD51-851D-4BD6-A7E8-15F0DA70E707}" dt="2026-06-18T02:58:37.565" v="761" actId="6549"/>
          <ac:spMkLst>
            <pc:docMk/>
            <pc:sldMk cId="2779680516" sldId="275"/>
            <ac:spMk id="2" creationId="{41E1B854-9980-4F0D-E1D4-4DF6819B26AF}"/>
          </ac:spMkLst>
        </pc:spChg>
        <pc:spChg chg="add mod">
          <ac:chgData name="Yassim, Kathija" userId="b6231263-217f-493c-bccb-d68bbb771acd" providerId="ADAL" clId="{529DAD51-851D-4BD6-A7E8-15F0DA70E707}" dt="2026-06-18T03:03:00.346" v="813" actId="6549"/>
          <ac:spMkLst>
            <pc:docMk/>
            <pc:sldMk cId="2779680516" sldId="275"/>
            <ac:spMk id="5" creationId="{6C89E8D3-AB76-830B-422C-46CDA756E0A4}"/>
          </ac:spMkLst>
        </pc:spChg>
        <pc:spChg chg="del mod">
          <ac:chgData name="Yassim, Kathija" userId="b6231263-217f-493c-bccb-d68bbb771acd" providerId="ADAL" clId="{529DAD51-851D-4BD6-A7E8-15F0DA70E707}" dt="2026-06-18T02:59:49.849" v="764" actId="478"/>
          <ac:spMkLst>
            <pc:docMk/>
            <pc:sldMk cId="2779680516" sldId="275"/>
            <ac:spMk id="7" creationId="{3DBA1CBF-9A5C-9481-447A-BC0758B72E30}"/>
          </ac:spMkLst>
        </pc:spChg>
        <pc:picChg chg="add mod">
          <ac:chgData name="Yassim, Kathija" userId="b6231263-217f-493c-bccb-d68bbb771acd" providerId="ADAL" clId="{529DAD51-851D-4BD6-A7E8-15F0DA70E707}" dt="2026-06-18T03:01:55.268" v="771" actId="1076"/>
          <ac:picMkLst>
            <pc:docMk/>
            <pc:sldMk cId="2779680516" sldId="275"/>
            <ac:picMk id="3" creationId="{1A12EA51-730A-C6A8-0FB6-09D2826C1E85}"/>
          </ac:picMkLst>
        </pc:picChg>
      </pc:sldChg>
      <pc:sldChg chg="addSp delSp modSp mod">
        <pc:chgData name="Yassim, Kathija" userId="b6231263-217f-493c-bccb-d68bbb771acd" providerId="ADAL" clId="{529DAD51-851D-4BD6-A7E8-15F0DA70E707}" dt="2026-06-18T03:06:25.202" v="834" actId="1076"/>
        <pc:sldMkLst>
          <pc:docMk/>
          <pc:sldMk cId="591480950" sldId="276"/>
        </pc:sldMkLst>
        <pc:spChg chg="del">
          <ac:chgData name="Yassim, Kathija" userId="b6231263-217f-493c-bccb-d68bbb771acd" providerId="ADAL" clId="{529DAD51-851D-4BD6-A7E8-15F0DA70E707}" dt="2026-06-18T03:05:24.250" v="824" actId="478"/>
          <ac:spMkLst>
            <pc:docMk/>
            <pc:sldMk cId="591480950" sldId="276"/>
            <ac:spMk id="7" creationId="{927DBFE2-FAF7-5E99-4282-56A6EBC1A40A}"/>
          </ac:spMkLst>
        </pc:spChg>
        <pc:spChg chg="del mod">
          <ac:chgData name="Yassim, Kathija" userId="b6231263-217f-493c-bccb-d68bbb771acd" providerId="ADAL" clId="{529DAD51-851D-4BD6-A7E8-15F0DA70E707}" dt="2026-06-18T03:05:31.677" v="826" actId="478"/>
          <ac:spMkLst>
            <pc:docMk/>
            <pc:sldMk cId="591480950" sldId="276"/>
            <ac:spMk id="8" creationId="{B190EA87-9D62-C115-D641-5E8CCAA5E81F}"/>
          </ac:spMkLst>
        </pc:spChg>
        <pc:picChg chg="add mod">
          <ac:chgData name="Yassim, Kathija" userId="b6231263-217f-493c-bccb-d68bbb771acd" providerId="ADAL" clId="{529DAD51-851D-4BD6-A7E8-15F0DA70E707}" dt="2026-06-18T03:06:25.202" v="834" actId="1076"/>
          <ac:picMkLst>
            <pc:docMk/>
            <pc:sldMk cId="591480950" sldId="276"/>
            <ac:picMk id="2" creationId="{4EF8CB83-36A5-CC12-294E-FCBB11C775B7}"/>
          </ac:picMkLst>
        </pc:picChg>
      </pc:sldChg>
      <pc:sldChg chg="addSp delSp modSp mod">
        <pc:chgData name="Yassim, Kathija" userId="b6231263-217f-493c-bccb-d68bbb771acd" providerId="ADAL" clId="{529DAD51-851D-4BD6-A7E8-15F0DA70E707}" dt="2026-06-18T03:08:32.388" v="844" actId="1076"/>
        <pc:sldMkLst>
          <pc:docMk/>
          <pc:sldMk cId="1997998838" sldId="277"/>
        </pc:sldMkLst>
        <pc:spChg chg="del">
          <ac:chgData name="Yassim, Kathija" userId="b6231263-217f-493c-bccb-d68bbb771acd" providerId="ADAL" clId="{529DAD51-851D-4BD6-A7E8-15F0DA70E707}" dt="2026-06-18T03:08:06.181" v="835" actId="478"/>
          <ac:spMkLst>
            <pc:docMk/>
            <pc:sldMk cId="1997998838" sldId="277"/>
            <ac:spMk id="7" creationId="{F97CB81B-CEF0-67EA-C499-FAFFB3BE7706}"/>
          </ac:spMkLst>
        </pc:spChg>
        <pc:spChg chg="del mod">
          <ac:chgData name="Yassim, Kathija" userId="b6231263-217f-493c-bccb-d68bbb771acd" providerId="ADAL" clId="{529DAD51-851D-4BD6-A7E8-15F0DA70E707}" dt="2026-06-18T03:08:10.987" v="837" actId="478"/>
          <ac:spMkLst>
            <pc:docMk/>
            <pc:sldMk cId="1997998838" sldId="277"/>
            <ac:spMk id="8" creationId="{A313726E-7544-1CE0-3537-C79D3EBA3B40}"/>
          </ac:spMkLst>
        </pc:spChg>
        <pc:picChg chg="add mod">
          <ac:chgData name="Yassim, Kathija" userId="b6231263-217f-493c-bccb-d68bbb771acd" providerId="ADAL" clId="{529DAD51-851D-4BD6-A7E8-15F0DA70E707}" dt="2026-06-18T03:08:32.388" v="844" actId="1076"/>
          <ac:picMkLst>
            <pc:docMk/>
            <pc:sldMk cId="1997998838" sldId="277"/>
            <ac:picMk id="2" creationId="{1666B661-3071-37EC-483C-72A97D23B9D6}"/>
          </ac:picMkLst>
        </pc:picChg>
      </pc:sldChg>
      <pc:sldChg chg="addSp modSp mod">
        <pc:chgData name="Yassim, Kathija" userId="b6231263-217f-493c-bccb-d68bbb771acd" providerId="ADAL" clId="{529DAD51-851D-4BD6-A7E8-15F0DA70E707}" dt="2026-06-18T02:33:25.091" v="184" actId="1076"/>
        <pc:sldMkLst>
          <pc:docMk/>
          <pc:sldMk cId="1102044983" sldId="284"/>
        </pc:sldMkLst>
        <pc:spChg chg="mod">
          <ac:chgData name="Yassim, Kathija" userId="b6231263-217f-493c-bccb-d68bbb771acd" providerId="ADAL" clId="{529DAD51-851D-4BD6-A7E8-15F0DA70E707}" dt="2026-06-18T02:27:30.903" v="3" actId="6549"/>
          <ac:spMkLst>
            <pc:docMk/>
            <pc:sldMk cId="1102044983" sldId="284"/>
            <ac:spMk id="2" creationId="{C0880464-1140-E0BC-E040-6BB6C6F75867}"/>
          </ac:spMkLst>
        </pc:spChg>
        <pc:spChg chg="add mod">
          <ac:chgData name="Yassim, Kathija" userId="b6231263-217f-493c-bccb-d68bbb771acd" providerId="ADAL" clId="{529DAD51-851D-4BD6-A7E8-15F0DA70E707}" dt="2026-06-18T02:32:05.779" v="97" actId="20577"/>
          <ac:spMkLst>
            <pc:docMk/>
            <pc:sldMk cId="1102044983" sldId="284"/>
            <ac:spMk id="3" creationId="{DBBBD6D1-1DE3-B41F-8001-623AC10568AE}"/>
          </ac:spMkLst>
        </pc:spChg>
        <pc:spChg chg="mod">
          <ac:chgData name="Yassim, Kathija" userId="b6231263-217f-493c-bccb-d68bbb771acd" providerId="ADAL" clId="{529DAD51-851D-4BD6-A7E8-15F0DA70E707}" dt="2026-06-18T02:27:20.978" v="0" actId="6549"/>
          <ac:spMkLst>
            <pc:docMk/>
            <pc:sldMk cId="1102044983" sldId="284"/>
            <ac:spMk id="4" creationId="{4C8BB9FA-9DAA-52EB-E772-B21DD4CD821B}"/>
          </ac:spMkLst>
        </pc:spChg>
        <pc:spChg chg="add mod">
          <ac:chgData name="Yassim, Kathija" userId="b6231263-217f-493c-bccb-d68bbb771acd" providerId="ADAL" clId="{529DAD51-851D-4BD6-A7E8-15F0DA70E707}" dt="2026-06-18T02:33:25.091" v="184" actId="1076"/>
          <ac:spMkLst>
            <pc:docMk/>
            <pc:sldMk cId="1102044983" sldId="284"/>
            <ac:spMk id="5" creationId="{5D8A8F76-69C4-5AA4-9945-9902EB76520C}"/>
          </ac:spMkLst>
        </pc:spChg>
      </pc:sldChg>
      <pc:sldChg chg="addSp modSp mod">
        <pc:chgData name="Yassim, Kathija" userId="b6231263-217f-493c-bccb-d68bbb771acd" providerId="ADAL" clId="{529DAD51-851D-4BD6-A7E8-15F0DA70E707}" dt="2026-06-18T03:15:36.967" v="915" actId="1076"/>
        <pc:sldMkLst>
          <pc:docMk/>
          <pc:sldMk cId="2972947161" sldId="286"/>
        </pc:sldMkLst>
        <pc:spChg chg="add mod">
          <ac:chgData name="Yassim, Kathija" userId="b6231263-217f-493c-bccb-d68bbb771acd" providerId="ADAL" clId="{529DAD51-851D-4BD6-A7E8-15F0DA70E707}" dt="2026-06-18T03:12:19.531" v="869" actId="20577"/>
          <ac:spMkLst>
            <pc:docMk/>
            <pc:sldMk cId="2972947161" sldId="286"/>
            <ac:spMk id="2" creationId="{DC57D27A-E992-D543-AD4D-08A8BE72B664}"/>
          </ac:spMkLst>
        </pc:spChg>
        <pc:spChg chg="add mod">
          <ac:chgData name="Yassim, Kathija" userId="b6231263-217f-493c-bccb-d68bbb771acd" providerId="ADAL" clId="{529DAD51-851D-4BD6-A7E8-15F0DA70E707}" dt="2026-06-18T03:13:33.803" v="906" actId="14100"/>
          <ac:spMkLst>
            <pc:docMk/>
            <pc:sldMk cId="2972947161" sldId="286"/>
            <ac:spMk id="3" creationId="{9F0E90D8-74C2-551A-C86D-9B5756AEB3C2}"/>
          </ac:spMkLst>
        </pc:spChg>
        <pc:spChg chg="mod">
          <ac:chgData name="Yassim, Kathija" userId="b6231263-217f-493c-bccb-d68bbb771acd" providerId="ADAL" clId="{529DAD51-851D-4BD6-A7E8-15F0DA70E707}" dt="2026-06-18T03:09:49.388" v="846" actId="27636"/>
          <ac:spMkLst>
            <pc:docMk/>
            <pc:sldMk cId="2972947161" sldId="286"/>
            <ac:spMk id="7" creationId="{69E93227-92DA-F6A7-2BF1-5CB0BA76B04D}"/>
          </ac:spMkLst>
        </pc:spChg>
        <pc:spChg chg="mod">
          <ac:chgData name="Yassim, Kathija" userId="b6231263-217f-493c-bccb-d68bbb771acd" providerId="ADAL" clId="{529DAD51-851D-4BD6-A7E8-15F0DA70E707}" dt="2026-06-18T03:14:04.151" v="912" actId="14100"/>
          <ac:spMkLst>
            <pc:docMk/>
            <pc:sldMk cId="2972947161" sldId="286"/>
            <ac:spMk id="8" creationId="{2AB7D10B-A2BC-BA21-8E79-67DE56ABB66B}"/>
          </ac:spMkLst>
        </pc:spChg>
        <pc:picChg chg="add mod">
          <ac:chgData name="Yassim, Kathija" userId="b6231263-217f-493c-bccb-d68bbb771acd" providerId="ADAL" clId="{529DAD51-851D-4BD6-A7E8-15F0DA70E707}" dt="2026-06-18T03:15:36.967" v="915" actId="1076"/>
          <ac:picMkLst>
            <pc:docMk/>
            <pc:sldMk cId="2972947161" sldId="286"/>
            <ac:picMk id="4" creationId="{B90A7185-7138-CC6A-080C-F9F97D58C395}"/>
          </ac:picMkLst>
        </pc:picChg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456992065" sldId="287"/>
        </pc:sldMkLst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3386841864" sldId="288"/>
        </pc:sldMkLst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1568471242" sldId="289"/>
        </pc:sldMkLst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2348546242" sldId="291"/>
        </pc:sldMkLst>
      </pc:sldChg>
      <pc:sldChg chg="addSp delSp modSp mod">
        <pc:chgData name="Yassim, Kathija" userId="b6231263-217f-493c-bccb-d68bbb771acd" providerId="ADAL" clId="{529DAD51-851D-4BD6-A7E8-15F0DA70E707}" dt="2026-06-18T03:05:18" v="823" actId="1076"/>
        <pc:sldMkLst>
          <pc:docMk/>
          <pc:sldMk cId="1121037539" sldId="292"/>
        </pc:sldMkLst>
        <pc:spChg chg="del">
          <ac:chgData name="Yassim, Kathija" userId="b6231263-217f-493c-bccb-d68bbb771acd" providerId="ADAL" clId="{529DAD51-851D-4BD6-A7E8-15F0DA70E707}" dt="2026-06-18T03:03:22.711" v="815" actId="478"/>
          <ac:spMkLst>
            <pc:docMk/>
            <pc:sldMk cId="1121037539" sldId="292"/>
            <ac:spMk id="2" creationId="{DB8A470C-2253-4561-436A-522EBEC120CA}"/>
          </ac:spMkLst>
        </pc:spChg>
        <pc:spChg chg="add del mod">
          <ac:chgData name="Yassim, Kathija" userId="b6231263-217f-493c-bccb-d68bbb771acd" providerId="ADAL" clId="{529DAD51-851D-4BD6-A7E8-15F0DA70E707}" dt="2026-06-18T03:03:27.270" v="817" actId="478"/>
          <ac:spMkLst>
            <pc:docMk/>
            <pc:sldMk cId="1121037539" sldId="292"/>
            <ac:spMk id="4" creationId="{6F4CC9D5-358C-50BC-EEE5-6981DBF46F06}"/>
          </ac:spMkLst>
        </pc:spChg>
        <pc:spChg chg="add del mod">
          <ac:chgData name="Yassim, Kathija" userId="b6231263-217f-493c-bccb-d68bbb771acd" providerId="ADAL" clId="{529DAD51-851D-4BD6-A7E8-15F0DA70E707}" dt="2026-06-18T03:03:24.555" v="816" actId="478"/>
          <ac:spMkLst>
            <pc:docMk/>
            <pc:sldMk cId="1121037539" sldId="292"/>
            <ac:spMk id="7" creationId="{80BD942D-C7DE-633A-22EC-2878E079E8E5}"/>
          </ac:spMkLst>
        </pc:spChg>
        <pc:picChg chg="del">
          <ac:chgData name="Yassim, Kathija" userId="b6231263-217f-493c-bccb-d68bbb771acd" providerId="ADAL" clId="{529DAD51-851D-4BD6-A7E8-15F0DA70E707}" dt="2026-06-18T03:03:18.444" v="814" actId="478"/>
          <ac:picMkLst>
            <pc:docMk/>
            <pc:sldMk cId="1121037539" sldId="292"/>
            <ac:picMk id="5" creationId="{6A49594A-8846-1745-152A-D7118E9ED09C}"/>
          </ac:picMkLst>
        </pc:picChg>
        <pc:picChg chg="add mod">
          <ac:chgData name="Yassim, Kathija" userId="b6231263-217f-493c-bccb-d68bbb771acd" providerId="ADAL" clId="{529DAD51-851D-4BD6-A7E8-15F0DA70E707}" dt="2026-06-18T03:05:18" v="823" actId="1076"/>
          <ac:picMkLst>
            <pc:docMk/>
            <pc:sldMk cId="1121037539" sldId="292"/>
            <ac:picMk id="8" creationId="{9403C05B-790E-61A8-DB35-307E93B879D3}"/>
          </ac:picMkLst>
        </pc:picChg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1576722581" sldId="293"/>
        </pc:sldMkLst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4257962233" sldId="294"/>
        </pc:sldMkLst>
      </pc:sldChg>
      <pc:sldChg chg="del">
        <pc:chgData name="Yassim, Kathija" userId="b6231263-217f-493c-bccb-d68bbb771acd" providerId="ADAL" clId="{529DAD51-851D-4BD6-A7E8-15F0DA70E707}" dt="2026-06-18T03:28:22.607" v="1118" actId="47"/>
        <pc:sldMkLst>
          <pc:docMk/>
          <pc:sldMk cId="1785943215" sldId="296"/>
        </pc:sldMkLst>
      </pc:sldChg>
      <pc:sldChg chg="modSp mod">
        <pc:chgData name="Yassim, Kathija" userId="b6231263-217f-493c-bccb-d68bbb771acd" providerId="ADAL" clId="{529DAD51-851D-4BD6-A7E8-15F0DA70E707}" dt="2026-06-18T03:36:42.159" v="1300" actId="27636"/>
        <pc:sldMkLst>
          <pc:docMk/>
          <pc:sldMk cId="2384949131" sldId="297"/>
        </pc:sldMkLst>
        <pc:spChg chg="mod">
          <ac:chgData name="Yassim, Kathija" userId="b6231263-217f-493c-bccb-d68bbb771acd" providerId="ADAL" clId="{529DAD51-851D-4BD6-A7E8-15F0DA70E707}" dt="2026-06-18T03:36:42.159" v="1300" actId="27636"/>
          <ac:spMkLst>
            <pc:docMk/>
            <pc:sldMk cId="2384949131" sldId="297"/>
            <ac:spMk id="4" creationId="{A4963AEE-6723-77EA-CB76-AC4AF2B1D670}"/>
          </ac:spMkLst>
        </pc:spChg>
      </pc:sldChg>
      <pc:sldChg chg="addSp delSp modSp new mod">
        <pc:chgData name="Yassim, Kathija" userId="b6231263-217f-493c-bccb-d68bbb771acd" providerId="ADAL" clId="{529DAD51-851D-4BD6-A7E8-15F0DA70E707}" dt="2026-06-18T02:48:57.863" v="657" actId="1076"/>
        <pc:sldMkLst>
          <pc:docMk/>
          <pc:sldMk cId="1901942363" sldId="298"/>
        </pc:sldMkLst>
        <pc:spChg chg="add del mod">
          <ac:chgData name="Yassim, Kathija" userId="b6231263-217f-493c-bccb-d68bbb771acd" providerId="ADAL" clId="{529DAD51-851D-4BD6-A7E8-15F0DA70E707}" dt="2026-06-18T02:48:57.863" v="657" actId="1076"/>
          <ac:spMkLst>
            <pc:docMk/>
            <pc:sldMk cId="1901942363" sldId="298"/>
            <ac:spMk id="2" creationId="{519A10F2-04D8-129F-2D86-DFD90E3FB57A}"/>
          </ac:spMkLst>
        </pc:spChg>
        <pc:spChg chg="del">
          <ac:chgData name="Yassim, Kathija" userId="b6231263-217f-493c-bccb-d68bbb771acd" providerId="ADAL" clId="{529DAD51-851D-4BD6-A7E8-15F0DA70E707}" dt="2026-06-18T02:47:54.860" v="647" actId="478"/>
          <ac:spMkLst>
            <pc:docMk/>
            <pc:sldMk cId="1901942363" sldId="298"/>
            <ac:spMk id="3" creationId="{5ED9E0CE-E993-78D3-50DE-3FB6CE69F0DB}"/>
          </ac:spMkLst>
        </pc:spChg>
        <pc:spChg chg="del mod">
          <ac:chgData name="Yassim, Kathija" userId="b6231263-217f-493c-bccb-d68bbb771acd" providerId="ADAL" clId="{529DAD51-851D-4BD6-A7E8-15F0DA70E707}" dt="2026-06-18T02:48:35.100" v="650"/>
          <ac:spMkLst>
            <pc:docMk/>
            <pc:sldMk cId="1901942363" sldId="298"/>
            <ac:spMk id="4" creationId="{F5CE32C4-2875-DBC8-42F3-78D3877928A7}"/>
          </ac:spMkLst>
        </pc:spChg>
        <pc:spChg chg="add del mod">
          <ac:chgData name="Yassim, Kathija" userId="b6231263-217f-493c-bccb-d68bbb771acd" providerId="ADAL" clId="{529DAD51-851D-4BD6-A7E8-15F0DA70E707}" dt="2026-06-18T02:47:45.012" v="646" actId="478"/>
          <ac:spMkLst>
            <pc:docMk/>
            <pc:sldMk cId="1901942363" sldId="298"/>
            <ac:spMk id="6" creationId="{18FF5EC5-21ED-9F88-2E40-5C04B5FE010A}"/>
          </ac:spMkLst>
        </pc:spChg>
        <pc:picChg chg="add mod">
          <ac:chgData name="Yassim, Kathija" userId="b6231263-217f-493c-bccb-d68bbb771acd" providerId="ADAL" clId="{529DAD51-851D-4BD6-A7E8-15F0DA70E707}" dt="2026-06-18T02:48:52.714" v="656" actId="1076"/>
          <ac:picMkLst>
            <pc:docMk/>
            <pc:sldMk cId="1901942363" sldId="298"/>
            <ac:picMk id="7" creationId="{441499B0-DECA-325A-BF24-6BEBDCAEBDB1}"/>
          </ac:picMkLst>
        </pc:picChg>
      </pc:sldChg>
      <pc:sldChg chg="addSp delSp modSp new mod">
        <pc:chgData name="Yassim, Kathija" userId="b6231263-217f-493c-bccb-d68bbb771acd" providerId="ADAL" clId="{529DAD51-851D-4BD6-A7E8-15F0DA70E707}" dt="2026-06-18T03:24:19.292" v="1084" actId="1076"/>
        <pc:sldMkLst>
          <pc:docMk/>
          <pc:sldMk cId="15051741" sldId="299"/>
        </pc:sldMkLst>
        <pc:spChg chg="del mod">
          <ac:chgData name="Yassim, Kathija" userId="b6231263-217f-493c-bccb-d68bbb771acd" providerId="ADAL" clId="{529DAD51-851D-4BD6-A7E8-15F0DA70E707}" dt="2026-06-18T03:16:37.788" v="940" actId="478"/>
          <ac:spMkLst>
            <pc:docMk/>
            <pc:sldMk cId="15051741" sldId="299"/>
            <ac:spMk id="2" creationId="{DFF61BF1-8377-F320-520B-C1D4E60817C4}"/>
          </ac:spMkLst>
        </pc:spChg>
        <pc:spChg chg="del">
          <ac:chgData name="Yassim, Kathija" userId="b6231263-217f-493c-bccb-d68bbb771acd" providerId="ADAL" clId="{529DAD51-851D-4BD6-A7E8-15F0DA70E707}" dt="2026-06-18T03:16:43.097" v="941" actId="478"/>
          <ac:spMkLst>
            <pc:docMk/>
            <pc:sldMk cId="15051741" sldId="299"/>
            <ac:spMk id="3" creationId="{CF9D7042-FF79-185F-352D-2611A867A21A}"/>
          </ac:spMkLst>
        </pc:spChg>
        <pc:spChg chg="mod">
          <ac:chgData name="Yassim, Kathija" userId="b6231263-217f-493c-bccb-d68bbb771acd" providerId="ADAL" clId="{529DAD51-851D-4BD6-A7E8-15F0DA70E707}" dt="2026-06-18T03:18:25.720" v="1000" actId="14100"/>
          <ac:spMkLst>
            <pc:docMk/>
            <pc:sldMk cId="15051741" sldId="299"/>
            <ac:spMk id="4" creationId="{C65A83C7-E538-94E1-8397-1E89F90103B3}"/>
          </ac:spMkLst>
        </pc:spChg>
        <pc:spChg chg="add mod">
          <ac:chgData name="Yassim, Kathija" userId="b6231263-217f-493c-bccb-d68bbb771acd" providerId="ADAL" clId="{529DAD51-851D-4BD6-A7E8-15F0DA70E707}" dt="2026-06-18T03:18:14.929" v="996" actId="27636"/>
          <ac:spMkLst>
            <pc:docMk/>
            <pc:sldMk cId="15051741" sldId="299"/>
            <ac:spMk id="6" creationId="{388D2708-B0B9-CCC8-C55F-870439EC8032}"/>
          </ac:spMkLst>
        </pc:spChg>
        <pc:picChg chg="add mod">
          <ac:chgData name="Yassim, Kathija" userId="b6231263-217f-493c-bccb-d68bbb771acd" providerId="ADAL" clId="{529DAD51-851D-4BD6-A7E8-15F0DA70E707}" dt="2026-06-18T03:24:19.292" v="1084" actId="1076"/>
          <ac:picMkLst>
            <pc:docMk/>
            <pc:sldMk cId="15051741" sldId="299"/>
            <ac:picMk id="7" creationId="{FCE934A4-86DD-0CEB-6EB5-D3075441DBB9}"/>
          </ac:picMkLst>
        </pc:picChg>
      </pc:sldChg>
      <pc:sldChg chg="addSp delSp modSp new mod">
        <pc:chgData name="Yassim, Kathija" userId="b6231263-217f-493c-bccb-d68bbb771acd" providerId="ADAL" clId="{529DAD51-851D-4BD6-A7E8-15F0DA70E707}" dt="2026-06-18T03:26:28.283" v="1112" actId="20577"/>
        <pc:sldMkLst>
          <pc:docMk/>
          <pc:sldMk cId="984433874" sldId="300"/>
        </pc:sldMkLst>
        <pc:spChg chg="mod">
          <ac:chgData name="Yassim, Kathija" userId="b6231263-217f-493c-bccb-d68bbb771acd" providerId="ADAL" clId="{529DAD51-851D-4BD6-A7E8-15F0DA70E707}" dt="2026-06-18T03:23:30.279" v="1078" actId="113"/>
          <ac:spMkLst>
            <pc:docMk/>
            <pc:sldMk cId="984433874" sldId="300"/>
            <ac:spMk id="2" creationId="{BCEBE604-DE9C-6EB5-DEAD-289500077476}"/>
          </ac:spMkLst>
        </pc:spChg>
        <pc:spChg chg="del">
          <ac:chgData name="Yassim, Kathija" userId="b6231263-217f-493c-bccb-d68bbb771acd" providerId="ADAL" clId="{529DAD51-851D-4BD6-A7E8-15F0DA70E707}" dt="2026-06-18T03:19:15.997" v="1002" actId="478"/>
          <ac:spMkLst>
            <pc:docMk/>
            <pc:sldMk cId="984433874" sldId="300"/>
            <ac:spMk id="3" creationId="{AB146154-3D5B-7D02-9BF2-643725856F95}"/>
          </ac:spMkLst>
        </pc:spChg>
        <pc:spChg chg="mod">
          <ac:chgData name="Yassim, Kathija" userId="b6231263-217f-493c-bccb-d68bbb771acd" providerId="ADAL" clId="{529DAD51-851D-4BD6-A7E8-15F0DA70E707}" dt="2026-06-18T03:26:28.283" v="1112" actId="20577"/>
          <ac:spMkLst>
            <pc:docMk/>
            <pc:sldMk cId="984433874" sldId="300"/>
            <ac:spMk id="4" creationId="{84A69E0C-F246-C4A0-9267-56EC974B1AA9}"/>
          </ac:spMkLst>
        </pc:spChg>
        <pc:picChg chg="add mod">
          <ac:chgData name="Yassim, Kathija" userId="b6231263-217f-493c-bccb-d68bbb771acd" providerId="ADAL" clId="{529DAD51-851D-4BD6-A7E8-15F0DA70E707}" dt="2026-06-18T03:26:12.552" v="1089" actId="1076"/>
          <ac:picMkLst>
            <pc:docMk/>
            <pc:sldMk cId="984433874" sldId="300"/>
            <ac:picMk id="5" creationId="{381B3252-DEEA-7975-384C-44E1420C2438}"/>
          </ac:picMkLst>
        </pc:picChg>
      </pc:sldChg>
      <pc:sldChg chg="addSp delSp modSp new mod">
        <pc:chgData name="Yassim, Kathija" userId="b6231263-217f-493c-bccb-d68bbb771acd" providerId="ADAL" clId="{529DAD51-851D-4BD6-A7E8-15F0DA70E707}" dt="2026-06-18T03:27:40.078" v="1117" actId="1076"/>
        <pc:sldMkLst>
          <pc:docMk/>
          <pc:sldMk cId="4137325569" sldId="301"/>
        </pc:sldMkLst>
        <pc:spChg chg="add del mod">
          <ac:chgData name="Yassim, Kathija" userId="b6231263-217f-493c-bccb-d68bbb771acd" providerId="ADAL" clId="{529DAD51-851D-4BD6-A7E8-15F0DA70E707}" dt="2026-06-18T03:21:47.250" v="1072" actId="2711"/>
          <ac:spMkLst>
            <pc:docMk/>
            <pc:sldMk cId="4137325569" sldId="301"/>
            <ac:spMk id="2" creationId="{F759F538-402B-C4CC-FD3A-E2BE81513F33}"/>
          </ac:spMkLst>
        </pc:spChg>
        <pc:spChg chg="del">
          <ac:chgData name="Yassim, Kathija" userId="b6231263-217f-493c-bccb-d68bbb771acd" providerId="ADAL" clId="{529DAD51-851D-4BD6-A7E8-15F0DA70E707}" dt="2026-06-18T03:21:24.017" v="1066" actId="478"/>
          <ac:spMkLst>
            <pc:docMk/>
            <pc:sldMk cId="4137325569" sldId="301"/>
            <ac:spMk id="3" creationId="{8E048CE4-BD79-8A7C-7D2C-BFEE0C170970}"/>
          </ac:spMkLst>
        </pc:spChg>
        <pc:spChg chg="mod">
          <ac:chgData name="Yassim, Kathija" userId="b6231263-217f-493c-bccb-d68bbb771acd" providerId="ADAL" clId="{529DAD51-851D-4BD6-A7E8-15F0DA70E707}" dt="2026-06-18T03:22:07.250" v="1077" actId="14100"/>
          <ac:spMkLst>
            <pc:docMk/>
            <pc:sldMk cId="4137325569" sldId="301"/>
            <ac:spMk id="4" creationId="{AAA9613D-E261-4059-F9B3-5FD5513CE0AD}"/>
          </ac:spMkLst>
        </pc:spChg>
        <pc:spChg chg="add del mod">
          <ac:chgData name="Yassim, Kathija" userId="b6231263-217f-493c-bccb-d68bbb771acd" providerId="ADAL" clId="{529DAD51-851D-4BD6-A7E8-15F0DA70E707}" dt="2026-06-18T03:21:14.581" v="1065" actId="478"/>
          <ac:spMkLst>
            <pc:docMk/>
            <pc:sldMk cId="4137325569" sldId="301"/>
            <ac:spMk id="6" creationId="{FC131758-19A9-AB9E-1A5C-C705FD2E963B}"/>
          </ac:spMkLst>
        </pc:spChg>
        <pc:picChg chg="add mod">
          <ac:chgData name="Yassim, Kathija" userId="b6231263-217f-493c-bccb-d68bbb771acd" providerId="ADAL" clId="{529DAD51-851D-4BD6-A7E8-15F0DA70E707}" dt="2026-06-18T03:27:40.078" v="1117" actId="1076"/>
          <ac:picMkLst>
            <pc:docMk/>
            <pc:sldMk cId="4137325569" sldId="301"/>
            <ac:picMk id="7" creationId="{B26F9E15-98BE-797D-28FF-477C9DD331EF}"/>
          </ac:picMkLst>
        </pc:picChg>
      </pc:sldChg>
      <pc:sldChg chg="delSp modSp new mod">
        <pc:chgData name="Yassim, Kathija" userId="b6231263-217f-493c-bccb-d68bbb771acd" providerId="ADAL" clId="{529DAD51-851D-4BD6-A7E8-15F0DA70E707}" dt="2026-06-18T03:30:27.116" v="1138" actId="1076"/>
        <pc:sldMkLst>
          <pc:docMk/>
          <pc:sldMk cId="2913175327" sldId="302"/>
        </pc:sldMkLst>
        <pc:spChg chg="mod">
          <ac:chgData name="Yassim, Kathija" userId="b6231263-217f-493c-bccb-d68bbb771acd" providerId="ADAL" clId="{529DAD51-851D-4BD6-A7E8-15F0DA70E707}" dt="2026-06-18T03:30:27.116" v="1138" actId="1076"/>
          <ac:spMkLst>
            <pc:docMk/>
            <pc:sldMk cId="2913175327" sldId="302"/>
            <ac:spMk id="2" creationId="{D0FB40C7-D408-3BFF-4AAB-0483F30E9976}"/>
          </ac:spMkLst>
        </pc:spChg>
        <pc:spChg chg="del">
          <ac:chgData name="Yassim, Kathija" userId="b6231263-217f-493c-bccb-d68bbb771acd" providerId="ADAL" clId="{529DAD51-851D-4BD6-A7E8-15F0DA70E707}" dt="2026-06-18T03:29:08.035" v="1124" actId="478"/>
          <ac:spMkLst>
            <pc:docMk/>
            <pc:sldMk cId="2913175327" sldId="302"/>
            <ac:spMk id="3" creationId="{7F859CF1-3C4C-5B06-8767-6050A5444A38}"/>
          </ac:spMkLst>
        </pc:spChg>
        <pc:spChg chg="mod">
          <ac:chgData name="Yassim, Kathija" userId="b6231263-217f-493c-bccb-d68bbb771acd" providerId="ADAL" clId="{529DAD51-851D-4BD6-A7E8-15F0DA70E707}" dt="2026-06-18T03:30:14.125" v="1137" actId="27636"/>
          <ac:spMkLst>
            <pc:docMk/>
            <pc:sldMk cId="2913175327" sldId="302"/>
            <ac:spMk id="4" creationId="{AB52C48E-0A4E-A043-C80F-AC1BB378FFC5}"/>
          </ac:spMkLst>
        </pc:spChg>
      </pc:sldChg>
      <pc:sldChg chg="delSp modSp new mod">
        <pc:chgData name="Yassim, Kathija" userId="b6231263-217f-493c-bccb-d68bbb771acd" providerId="ADAL" clId="{529DAD51-851D-4BD6-A7E8-15F0DA70E707}" dt="2026-06-18T03:32:33.959" v="1204" actId="27636"/>
        <pc:sldMkLst>
          <pc:docMk/>
          <pc:sldMk cId="1194923401" sldId="303"/>
        </pc:sldMkLst>
        <pc:spChg chg="mod">
          <ac:chgData name="Yassim, Kathija" userId="b6231263-217f-493c-bccb-d68bbb771acd" providerId="ADAL" clId="{529DAD51-851D-4BD6-A7E8-15F0DA70E707}" dt="2026-06-18T03:31:17.583" v="1180" actId="2711"/>
          <ac:spMkLst>
            <pc:docMk/>
            <pc:sldMk cId="1194923401" sldId="303"/>
            <ac:spMk id="2" creationId="{72B1C284-4A8B-6BEF-05B4-462EF9FE2017}"/>
          </ac:spMkLst>
        </pc:spChg>
        <pc:spChg chg="del">
          <ac:chgData name="Yassim, Kathija" userId="b6231263-217f-493c-bccb-d68bbb771acd" providerId="ADAL" clId="{529DAD51-851D-4BD6-A7E8-15F0DA70E707}" dt="2026-06-18T03:31:26.735" v="1181" actId="478"/>
          <ac:spMkLst>
            <pc:docMk/>
            <pc:sldMk cId="1194923401" sldId="303"/>
            <ac:spMk id="3" creationId="{0B198579-2DE0-7F48-93C1-67812A9D5089}"/>
          </ac:spMkLst>
        </pc:spChg>
        <pc:spChg chg="mod">
          <ac:chgData name="Yassim, Kathija" userId="b6231263-217f-493c-bccb-d68bbb771acd" providerId="ADAL" clId="{529DAD51-851D-4BD6-A7E8-15F0DA70E707}" dt="2026-06-18T03:32:33.959" v="1204" actId="27636"/>
          <ac:spMkLst>
            <pc:docMk/>
            <pc:sldMk cId="1194923401" sldId="303"/>
            <ac:spMk id="4" creationId="{A51584FD-5322-B4BA-11D1-7FB50B38AB31}"/>
          </ac:spMkLst>
        </pc:spChg>
      </pc:sldChg>
      <pc:sldChg chg="delSp modSp new mod">
        <pc:chgData name="Yassim, Kathija" userId="b6231263-217f-493c-bccb-d68bbb771acd" providerId="ADAL" clId="{529DAD51-851D-4BD6-A7E8-15F0DA70E707}" dt="2026-06-18T03:33:59.276" v="1249" actId="2711"/>
        <pc:sldMkLst>
          <pc:docMk/>
          <pc:sldMk cId="1816437114" sldId="304"/>
        </pc:sldMkLst>
        <pc:spChg chg="mod">
          <ac:chgData name="Yassim, Kathija" userId="b6231263-217f-493c-bccb-d68bbb771acd" providerId="ADAL" clId="{529DAD51-851D-4BD6-A7E8-15F0DA70E707}" dt="2026-06-18T03:33:59.276" v="1249" actId="2711"/>
          <ac:spMkLst>
            <pc:docMk/>
            <pc:sldMk cId="1816437114" sldId="304"/>
            <ac:spMk id="2" creationId="{8AAD7D4A-6336-9C89-A76F-58B4C59F7198}"/>
          </ac:spMkLst>
        </pc:spChg>
        <pc:spChg chg="del">
          <ac:chgData name="Yassim, Kathija" userId="b6231263-217f-493c-bccb-d68bbb771acd" providerId="ADAL" clId="{529DAD51-851D-4BD6-A7E8-15F0DA70E707}" dt="2026-06-18T03:33:11.708" v="1238" actId="478"/>
          <ac:spMkLst>
            <pc:docMk/>
            <pc:sldMk cId="1816437114" sldId="304"/>
            <ac:spMk id="3" creationId="{9209F706-28D7-4C5C-15F4-428DD96E143A}"/>
          </ac:spMkLst>
        </pc:spChg>
        <pc:spChg chg="mod">
          <ac:chgData name="Yassim, Kathija" userId="b6231263-217f-493c-bccb-d68bbb771acd" providerId="ADAL" clId="{529DAD51-851D-4BD6-A7E8-15F0DA70E707}" dt="2026-06-18T03:33:49.589" v="1248" actId="2711"/>
          <ac:spMkLst>
            <pc:docMk/>
            <pc:sldMk cId="1816437114" sldId="304"/>
            <ac:spMk id="4" creationId="{C96E71E2-1836-A2BB-DE3B-BBB2526C8CC5}"/>
          </ac:spMkLst>
        </pc:spChg>
      </pc:sldChg>
      <pc:sldChg chg="delSp modSp new mod">
        <pc:chgData name="Yassim, Kathija" userId="b6231263-217f-493c-bccb-d68bbb771acd" providerId="ADAL" clId="{529DAD51-851D-4BD6-A7E8-15F0DA70E707}" dt="2026-06-18T03:35:04.764" v="1286" actId="27636"/>
        <pc:sldMkLst>
          <pc:docMk/>
          <pc:sldMk cId="3415847824" sldId="305"/>
        </pc:sldMkLst>
        <pc:spChg chg="mod">
          <ac:chgData name="Yassim, Kathija" userId="b6231263-217f-493c-bccb-d68bbb771acd" providerId="ADAL" clId="{529DAD51-851D-4BD6-A7E8-15F0DA70E707}" dt="2026-06-18T03:34:27.476" v="1272" actId="20577"/>
          <ac:spMkLst>
            <pc:docMk/>
            <pc:sldMk cId="3415847824" sldId="305"/>
            <ac:spMk id="2" creationId="{A4AA5E51-9228-AB72-D2F3-0B09799AA269}"/>
          </ac:spMkLst>
        </pc:spChg>
        <pc:spChg chg="del">
          <ac:chgData name="Yassim, Kathija" userId="b6231263-217f-493c-bccb-d68bbb771acd" providerId="ADAL" clId="{529DAD51-851D-4BD6-A7E8-15F0DA70E707}" dt="2026-06-18T03:34:35.839" v="1273" actId="478"/>
          <ac:spMkLst>
            <pc:docMk/>
            <pc:sldMk cId="3415847824" sldId="305"/>
            <ac:spMk id="3" creationId="{7354C136-A5FB-0009-E9B9-33BFDAE6E7CD}"/>
          </ac:spMkLst>
        </pc:spChg>
        <pc:spChg chg="mod">
          <ac:chgData name="Yassim, Kathija" userId="b6231263-217f-493c-bccb-d68bbb771acd" providerId="ADAL" clId="{529DAD51-851D-4BD6-A7E8-15F0DA70E707}" dt="2026-06-18T03:35:04.764" v="1286" actId="27636"/>
          <ac:spMkLst>
            <pc:docMk/>
            <pc:sldMk cId="3415847824" sldId="305"/>
            <ac:spMk id="4" creationId="{B7FEF47C-3CD9-436A-C31E-ACB5A0916135}"/>
          </ac:spMkLst>
        </pc:spChg>
      </pc:sldChg>
      <pc:sldChg chg="addSp delSp modSp new mod">
        <pc:chgData name="Yassim, Kathija" userId="b6231263-217f-493c-bccb-d68bbb771acd" providerId="ADAL" clId="{529DAD51-851D-4BD6-A7E8-15F0DA70E707}" dt="2026-06-18T03:36:00.949" v="1292" actId="14100"/>
        <pc:sldMkLst>
          <pc:docMk/>
          <pc:sldMk cId="688620155" sldId="306"/>
        </pc:sldMkLst>
        <pc:spChg chg="del">
          <ac:chgData name="Yassim, Kathija" userId="b6231263-217f-493c-bccb-d68bbb771acd" providerId="ADAL" clId="{529DAD51-851D-4BD6-A7E8-15F0DA70E707}" dt="2026-06-18T03:35:29.023" v="1289"/>
          <ac:spMkLst>
            <pc:docMk/>
            <pc:sldMk cId="688620155" sldId="306"/>
            <ac:spMk id="4" creationId="{4D23EEA8-A844-5252-B31A-EC915A3C5ABB}"/>
          </ac:spMkLst>
        </pc:spChg>
        <pc:spChg chg="add mod">
          <ac:chgData name="Yassim, Kathija" userId="b6231263-217f-493c-bccb-d68bbb771acd" providerId="ADAL" clId="{529DAD51-851D-4BD6-A7E8-15F0DA70E707}" dt="2026-06-18T03:36:00.949" v="1292" actId="14100"/>
          <ac:spMkLst>
            <pc:docMk/>
            <pc:sldMk cId="688620155" sldId="306"/>
            <ac:spMk id="7" creationId="{DE1C304C-B063-5F28-F973-1637A137E046}"/>
          </ac:spMkLst>
        </pc:spChg>
        <pc:graphicFrameChg chg="add mod modGraphic">
          <ac:chgData name="Yassim, Kathija" userId="b6231263-217f-493c-bccb-d68bbb771acd" providerId="ADAL" clId="{529DAD51-851D-4BD6-A7E8-15F0DA70E707}" dt="2026-06-18T03:35:42.673" v="1291" actId="6549"/>
          <ac:graphicFrameMkLst>
            <pc:docMk/>
            <pc:sldMk cId="688620155" sldId="306"/>
            <ac:graphicFrameMk id="5" creationId="{980CD61D-C6EB-E95A-6A0F-AA723271DA09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AC6EB-4E11-67E3-06EB-45B3987C12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4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0E6289-9DD2-1D1B-1D23-4585359BDD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0D4597-3C7D-ED74-AF26-CF46CE7618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32" y="1051463"/>
            <a:ext cx="9144000" cy="1058146"/>
          </a:xfrm>
        </p:spPr>
        <p:txBody>
          <a:bodyPr anchor="b"/>
          <a:lstStyle>
            <a:lvl1pPr algn="l">
              <a:defRPr sz="6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en-ZA" sz="6000" b="1" dirty="0"/>
              <a:t>Title Slide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63A84D-621E-EB90-BBBE-D131AE1D3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32" y="2185910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188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8E2A2EB-0714-67C8-1CAD-002A5F31A5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B4A6A93-37D1-A1F7-35F3-040DD50ACE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4312" y="2394692"/>
            <a:ext cx="9144000" cy="1058146"/>
          </a:xfrm>
        </p:spPr>
        <p:txBody>
          <a:bodyPr anchor="b"/>
          <a:lstStyle>
            <a:lvl1pPr algn="l">
              <a:defRPr sz="6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en-ZA" sz="6000" b="1" dirty="0"/>
              <a:t>Divider Slide 01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894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471CA9-9C8B-4466-3673-AA6A624E13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B23DAB-9B99-3B79-F655-6044E1A61BD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4312" y="2394692"/>
            <a:ext cx="9144000" cy="1058146"/>
          </a:xfrm>
        </p:spPr>
        <p:txBody>
          <a:bodyPr anchor="b"/>
          <a:lstStyle>
            <a:lvl1pPr algn="l">
              <a:defRPr sz="6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en-ZA" sz="6000" b="1" dirty="0"/>
              <a:t>Divider Slide 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1082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78A039A-D4C4-9A3F-34A9-E13E761D46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D9D137-9291-F98F-8E86-118BB571B6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4312" y="2394692"/>
            <a:ext cx="9144000" cy="1058146"/>
          </a:xfrm>
        </p:spPr>
        <p:txBody>
          <a:bodyPr anchor="b"/>
          <a:lstStyle>
            <a:lvl1pPr algn="l">
              <a:defRPr sz="6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en-ZA" sz="6000" b="1" dirty="0"/>
              <a:t>Divider Slide 03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A72479-3AFD-0D59-716C-6F2A5F76E11A}"/>
              </a:ext>
            </a:extLst>
          </p:cNvPr>
          <p:cNvSpPr txBox="1"/>
          <p:nvPr userDrawn="1"/>
        </p:nvSpPr>
        <p:spPr>
          <a:xfrm>
            <a:off x="-719191" y="184934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US" sz="6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454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F9DB668-E0F5-621C-8761-1BA46AC1CD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0405243-2ACF-EE3D-2F83-CF6AAB224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6" y="365125"/>
            <a:ext cx="8972695" cy="1325563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43E87B-7BFA-6C1E-9CBC-7C221C4C91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336" y="1681163"/>
            <a:ext cx="8972694" cy="823912"/>
          </a:xfrm>
        </p:spPr>
        <p:txBody>
          <a:bodyPr anchor="b"/>
          <a:lstStyle>
            <a:lvl1pPr marL="0" indent="0">
              <a:buNone/>
              <a:defRPr sz="2400" b="1">
                <a:latin typeface="Ubuntu" panose="020B0504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000099-DF73-8627-4E72-049A8360A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6" y="2505075"/>
            <a:ext cx="8972694" cy="3684588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  <a:lvl2pPr>
              <a:defRPr>
                <a:latin typeface="Ubuntu" panose="020B0504030602030204" pitchFamily="34" charset="0"/>
              </a:defRPr>
            </a:lvl2pPr>
            <a:lvl3pPr>
              <a:defRPr>
                <a:latin typeface="Ubuntu" panose="020B0504030602030204" pitchFamily="34" charset="0"/>
              </a:defRPr>
            </a:lvl3pPr>
            <a:lvl4pPr>
              <a:defRPr>
                <a:latin typeface="Ubuntu" panose="020B0504030602030204" pitchFamily="34" charset="0"/>
              </a:defRPr>
            </a:lvl4pPr>
            <a:lvl5pPr>
              <a:defRPr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24CF04-74AD-0FCD-B0F1-A7F62E3DEE5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7336" y="6356350"/>
            <a:ext cx="2743200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3D0395F-04F0-BC5F-F8CD-32660E6E4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9CC085C1-D661-8B02-FF3D-D2310322F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8825" y="6356350"/>
            <a:ext cx="2743200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175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0312D8B-996E-7773-7A17-32172BA88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6" y="365125"/>
            <a:ext cx="10515600" cy="1325563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67E279A-B024-9392-F2C9-CE0F4F34CC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33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Ubuntu" panose="020B0504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11B25FFA-AB4C-FD5D-68B4-042D2484B5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6" y="2505075"/>
            <a:ext cx="5157787" cy="3684588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  <a:lvl2pPr>
              <a:defRPr>
                <a:latin typeface="Ubuntu" panose="020B0504030602030204" pitchFamily="34" charset="0"/>
              </a:defRPr>
            </a:lvl2pPr>
            <a:lvl3pPr>
              <a:defRPr>
                <a:latin typeface="Ubuntu" panose="020B0504030602030204" pitchFamily="34" charset="0"/>
              </a:defRPr>
            </a:lvl3pPr>
            <a:lvl4pPr>
              <a:defRPr>
                <a:latin typeface="Ubuntu" panose="020B0504030602030204" pitchFamily="34" charset="0"/>
              </a:defRPr>
            </a:lvl4pPr>
            <a:lvl5pPr>
              <a:defRPr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45063617-F6FC-07AF-65F1-41308356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5748" y="6356350"/>
            <a:ext cx="2089354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15E56729-B409-1C21-956F-05C6C8F7F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2696" y="6356350"/>
            <a:ext cx="4114800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82191067-ABE3-EEDC-3CE5-E2C4BA2E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75090" y="6356350"/>
            <a:ext cx="1900084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102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F242489-D688-D510-10A2-D233AF844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6" y="365125"/>
            <a:ext cx="10515600" cy="1325563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8D835C6-D451-8B4B-98CA-80197B469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733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Ubuntu" panose="020B05040306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2F17650-BF80-D14E-8ED4-8892C8EE0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6" y="2505075"/>
            <a:ext cx="5157787" cy="3684588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  <a:lvl2pPr>
              <a:defRPr>
                <a:latin typeface="Ubuntu" panose="020B0504030602030204" pitchFamily="34" charset="0"/>
              </a:defRPr>
            </a:lvl2pPr>
            <a:lvl3pPr>
              <a:defRPr>
                <a:latin typeface="Ubuntu" panose="020B0504030602030204" pitchFamily="34" charset="0"/>
              </a:defRPr>
            </a:lvl3pPr>
            <a:lvl4pPr>
              <a:defRPr>
                <a:latin typeface="Ubuntu" panose="020B0504030602030204" pitchFamily="34" charset="0"/>
              </a:defRPr>
            </a:lvl4pPr>
            <a:lvl5pPr>
              <a:defRPr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8570FD1-976C-F264-2742-F7B85D37B1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5748" y="6356350"/>
            <a:ext cx="2089354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2A727A95-E568-A8E0-804C-B5861A28C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2696" y="6356350"/>
            <a:ext cx="4114800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327E7AE2-0520-E1EA-87FE-71BE8E40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75090" y="6356350"/>
            <a:ext cx="1900084" cy="365125"/>
          </a:xfrm>
        </p:spPr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275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4935D-7E7F-177C-3AE5-049065791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358817-2F30-2030-C410-BC1FB3EA8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Ubuntu" panose="020B0504030602030204" pitchFamily="34" charset="0"/>
              </a:defRPr>
            </a:lvl1pPr>
            <a:lvl2pPr>
              <a:defRPr sz="2800">
                <a:latin typeface="Ubuntu" panose="020B0504030602030204" pitchFamily="34" charset="0"/>
              </a:defRPr>
            </a:lvl2pPr>
            <a:lvl3pPr>
              <a:defRPr sz="2400">
                <a:latin typeface="Ubuntu" panose="020B0504030602030204" pitchFamily="34" charset="0"/>
              </a:defRPr>
            </a:lvl3pPr>
            <a:lvl4pPr>
              <a:defRPr sz="2000">
                <a:latin typeface="Ubuntu" panose="020B0504030602030204" pitchFamily="34" charset="0"/>
              </a:defRPr>
            </a:lvl4pPr>
            <a:lvl5pPr>
              <a:defRPr sz="2000">
                <a:latin typeface="Ubuntu" panose="020B050403060203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04F0C-BD40-6ADD-72EB-2AB0F24EA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Ubuntu" panose="020B05040306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981F3F-3705-49CF-4AE7-94638A2AD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61086D-5A7D-9A6C-7C0E-46E7C397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1EF146-7E92-9BD2-E51D-78A37E0C6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3352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FA7-B88A-0E3B-2DFB-0DE9CB7DB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D9AAF7-8F0D-DBA5-F2BB-0C29B493AD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Ubuntu" panose="020B050403060203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8DDB2-ACC1-E24C-F30A-A7E6354F3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Ubuntu" panose="020B050403060203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FC62BF-C728-0DC5-2ED5-9640DFAA9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E43F5-D54A-A294-C82D-B3FE3EE9A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FE1683-08A3-5871-756A-D54946E85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3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1E2C4-6BB8-77AE-6F46-4C4BB13AF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3C14A-FF8B-925E-47E3-EBAD875724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Ubuntu" panose="020B0504030602030204" pitchFamily="34" charset="0"/>
              </a:defRPr>
            </a:lvl1pPr>
            <a:lvl2pPr>
              <a:defRPr>
                <a:latin typeface="Ubuntu" panose="020B0504030602030204" pitchFamily="34" charset="0"/>
              </a:defRPr>
            </a:lvl2pPr>
            <a:lvl3pPr>
              <a:defRPr>
                <a:latin typeface="Ubuntu" panose="020B0504030602030204" pitchFamily="34" charset="0"/>
              </a:defRPr>
            </a:lvl3pPr>
            <a:lvl4pPr>
              <a:defRPr>
                <a:latin typeface="Ubuntu" panose="020B0504030602030204" pitchFamily="34" charset="0"/>
              </a:defRPr>
            </a:lvl4pPr>
            <a:lvl5pPr>
              <a:defRPr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EBAF2-C911-B5D5-0687-9E643EEDE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EE23BB-CE6F-DC16-2CDC-EFFDD9B26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CE857-42EF-5E3B-7E52-D99EBF181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67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9779D0-3686-A9D0-43AF-A5B3C559E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8B6B94-C448-8C73-18D3-2A832B93DE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Ubuntu" panose="020B0504030602030204" pitchFamily="34" charset="0"/>
              </a:defRPr>
            </a:lvl1pPr>
            <a:lvl2pPr>
              <a:defRPr>
                <a:latin typeface="Ubuntu" panose="020B0504030602030204" pitchFamily="34" charset="0"/>
              </a:defRPr>
            </a:lvl2pPr>
            <a:lvl3pPr>
              <a:defRPr>
                <a:latin typeface="Ubuntu" panose="020B0504030602030204" pitchFamily="34" charset="0"/>
              </a:defRPr>
            </a:lvl3pPr>
            <a:lvl4pPr>
              <a:defRPr>
                <a:latin typeface="Ubuntu" panose="020B0504030602030204" pitchFamily="34" charset="0"/>
              </a:defRPr>
            </a:lvl4pPr>
            <a:lvl5pPr>
              <a:defRPr>
                <a:latin typeface="Ubuntu" panose="020B0504030602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74A2F4-7B27-2CE9-822D-D675BF8F9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>
              <a:latin typeface="Ubuntu" panose="020B0504030602030204" pitchFamily="34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2AF0EE-5593-6B09-380E-FD2D929B1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endParaRPr lang="en-US">
              <a:latin typeface="Ubuntu" panose="020B050403060203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5A2AE-F023-DEF6-614F-BEF25B94B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8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E3E601-33E8-A3B8-905B-35CDDDBC5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E0DE2-CD29-9CF9-0C3C-9B0AFBA1B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DC0B9-9432-7C41-1349-6D34C4F7A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fld id="{5829D6FD-F340-3F4B-9C4C-BC50323B79B9}" type="datetimeFigureOut">
              <a:rPr lang="en-US" smtClean="0"/>
              <a:pPr/>
              <a:t>6/18/2026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2BE6F-1E45-F8F1-5957-00FD843D5B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013-06DC-D785-C0E4-40BF88253B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Ubuntu" panose="020B0504030602030204" pitchFamily="34" charset="0"/>
              </a:defRPr>
            </a:lvl1pPr>
          </a:lstStyle>
          <a:p>
            <a:fld id="{BBB1FF02-49FA-3043-9587-0BF77858B9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51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80464-1140-E0BC-E040-6BB6C6F75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1443" y="4398429"/>
            <a:ext cx="8514735" cy="2318658"/>
          </a:xfrm>
        </p:spPr>
        <p:txBody>
          <a:bodyPr>
            <a:normAutofit/>
          </a:bodyPr>
          <a:lstStyle/>
          <a:p>
            <a:br>
              <a:rPr lang="en-ZA" sz="3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ZA" sz="4000" b="1" dirty="0">
                <a:latin typeface="Arial"/>
                <a:cs typeface="Arial"/>
              </a:rPr>
            </a:br>
            <a:r>
              <a:rPr lang="en-ZA" sz="4000" b="1" dirty="0">
                <a:latin typeface="Arial"/>
                <a:cs typeface="Arial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8BB9FA-9DAA-52EB-E772-B21DD4CD821B}"/>
              </a:ext>
            </a:extLst>
          </p:cNvPr>
          <p:cNvSpPr txBox="1"/>
          <p:nvPr/>
        </p:nvSpPr>
        <p:spPr>
          <a:xfrm>
            <a:off x="280193" y="258901"/>
            <a:ext cx="8735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b="1" dirty="0"/>
              <a:t> </a:t>
            </a:r>
            <a:endParaRPr lang="en-ZA" sz="40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BBD6D1-1DE3-B41F-8001-623AC10568AE}"/>
              </a:ext>
            </a:extLst>
          </p:cNvPr>
          <p:cNvSpPr txBox="1"/>
          <p:nvPr/>
        </p:nvSpPr>
        <p:spPr>
          <a:xfrm>
            <a:off x="280193" y="628233"/>
            <a:ext cx="9375084" cy="114054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</a:rPr>
              <a:t>Leading Education for Sustainable Futures in South African Technical High Schools</a:t>
            </a:r>
            <a:endParaRPr lang="en-ZA" sz="4000" b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8A8F76-69C4-5AA4-9945-9902EB76520C}"/>
              </a:ext>
            </a:extLst>
          </p:cNvPr>
          <p:cNvSpPr txBox="1"/>
          <p:nvPr/>
        </p:nvSpPr>
        <p:spPr>
          <a:xfrm>
            <a:off x="501443" y="3709300"/>
            <a:ext cx="7924797" cy="137992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</a:rPr>
              <a:t>By: Prof Kat Yassim</a:t>
            </a:r>
          </a:p>
          <a:p>
            <a:pPr algn="l"/>
            <a:r>
              <a:rPr lang="en-US" sz="3200" b="1" dirty="0">
                <a:solidFill>
                  <a:schemeClr val="bg1"/>
                </a:solidFill>
              </a:rPr>
              <a:t>Department of Education Leadership and Management</a:t>
            </a:r>
            <a:endParaRPr lang="en-ZA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2044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2C7C91A-5F5B-24E5-2598-986B3D7BE251}"/>
              </a:ext>
            </a:extLst>
          </p:cNvPr>
          <p:cNvSpPr>
            <a:spLocks noGrp="1"/>
          </p:cNvSpPr>
          <p:nvPr/>
        </p:nvSpPr>
        <p:spPr>
          <a:xfrm>
            <a:off x="566250" y="457200"/>
            <a:ext cx="5739544" cy="11215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F47989F-3918-7E5B-8FB1-194CFA8A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215" y="15337"/>
            <a:ext cx="9523413" cy="1325563"/>
          </a:xfrm>
        </p:spPr>
        <p:txBody>
          <a:bodyPr/>
          <a:lstStyle/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June 16 – A Leadership Mirror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C629212-1BAD-0C2D-CF72-EDDBC87CEA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215" y="1400492"/>
            <a:ext cx="6187807" cy="5517100"/>
          </a:xfrm>
        </p:spPr>
        <p:txBody>
          <a:bodyPr>
            <a:normAutofit fontScale="62500" lnSpcReduction="20000"/>
          </a:bodyPr>
          <a:lstStyle/>
          <a:p>
            <a:pPr marL="0" indent="0" fontAlgn="t">
              <a:buNone/>
            </a:pPr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June 16, 1976 was not only about student resistance it was about: </a:t>
            </a:r>
          </a:p>
          <a:p>
            <a:pPr fontAlgn="t"/>
            <a:endParaRPr lang="en-ZA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Educational injustice</a:t>
            </a:r>
          </a:p>
          <a:p>
            <a:pPr lvl="1" fontAlgn="t"/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Curriculum control</a:t>
            </a:r>
          </a:p>
          <a:p>
            <a:pPr lvl="1" fontAlgn="t"/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Exclusion from meaningful knowledge and skills</a:t>
            </a:r>
          </a:p>
          <a:p>
            <a:pPr marL="0" indent="0" fontAlgn="t">
              <a:buNone/>
            </a:pPr>
            <a:endParaRPr lang="en-ZA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The struggle was not just for access to schooling but for </a:t>
            </a:r>
            <a:r>
              <a:rPr lang="en-ZA" sz="3800" i="1" dirty="0">
                <a:latin typeface="Arial" panose="020B0604020202020204" pitchFamily="34" charset="0"/>
                <a:cs typeface="Arial" panose="020B0604020202020204" pitchFamily="34" charset="0"/>
              </a:rPr>
              <a:t>dignified, relevant, and empowering education</a:t>
            </a:r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 fontAlgn="t">
              <a:buNone/>
            </a:pPr>
            <a:endParaRPr lang="en-ZA" sz="3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sz="3800" b="1" dirty="0">
                <a:latin typeface="Arial" panose="020B0604020202020204" pitchFamily="34" charset="0"/>
                <a:cs typeface="Arial" panose="020B0604020202020204" pitchFamily="34" charset="0"/>
              </a:rPr>
              <a:t>Today’s question for leadership:</a:t>
            </a:r>
            <a:endParaRPr lang="en-ZA" sz="3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sz="3800" dirty="0">
                <a:latin typeface="Arial" panose="020B0604020202020204" pitchFamily="34" charset="0"/>
                <a:cs typeface="Arial" panose="020B0604020202020204" pitchFamily="34" charset="0"/>
              </a:rPr>
              <a:t>Have technical high schools become spaces of liberation and opportunity that leads to sustainable education?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South Africa marks 50 years since Soweto uprising by students">
            <a:extLst>
              <a:ext uri="{FF2B5EF4-FFF2-40B4-BE49-F238E27FC236}">
                <a16:creationId xmlns:a16="http://schemas.microsoft.com/office/drawing/2014/main" id="{988F9FC8-F928-9F84-E8D3-019CDF956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552100"/>
            <a:ext cx="3642854" cy="242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18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A10F2-04D8-129F-2D86-DFD90E3FB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238" y="187709"/>
            <a:ext cx="8972695" cy="1325563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Sustainable Development Goals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41499B0-DECA-325A-BF24-6BEBDCAEBDB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2811" y="1384401"/>
            <a:ext cx="8255551" cy="4623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4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CF0C0F3A-F2CA-DA05-36D0-54BB5A6C0C95}"/>
              </a:ext>
            </a:extLst>
          </p:cNvPr>
          <p:cNvSpPr>
            <a:spLocks noGrp="1"/>
          </p:cNvSpPr>
          <p:nvPr/>
        </p:nvSpPr>
        <p:spPr>
          <a:xfrm>
            <a:off x="467604" y="1469010"/>
            <a:ext cx="8735389" cy="43554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u="sng" dirty="0"/>
          </a:p>
          <a:p>
            <a:endParaRPr lang="en-US" dirty="0"/>
          </a:p>
          <a:p>
            <a:endParaRPr lang="en-US" dirty="0">
              <a:latin typeface="Ubuntu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199B4-00D2-E862-26F4-C18D5A280356}"/>
              </a:ext>
            </a:extLst>
          </p:cNvPr>
          <p:cNvSpPr txBox="1"/>
          <p:nvPr/>
        </p:nvSpPr>
        <p:spPr>
          <a:xfrm>
            <a:off x="467604" y="1366738"/>
            <a:ext cx="8735389" cy="412452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endParaRPr lang="en-ZA" dirty="0"/>
          </a:p>
          <a:p>
            <a:endParaRPr lang="en-ZA" dirty="0"/>
          </a:p>
          <a:p>
            <a:endParaRPr lang="en-ZA" dirty="0"/>
          </a:p>
          <a:p>
            <a:endParaRPr lang="en-Z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DA3881-BCE1-E17A-CF4A-9C857F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38" t="32687" r="12339" b="15071"/>
          <a:stretch>
            <a:fillRect/>
          </a:stretch>
        </p:blipFill>
        <p:spPr>
          <a:xfrm>
            <a:off x="88057" y="3275273"/>
            <a:ext cx="9488130" cy="35827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D6A60C-9022-038D-8868-C2C1AFE064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364" t="26523" r="12581" b="29175"/>
          <a:stretch>
            <a:fillRect/>
          </a:stretch>
        </p:blipFill>
        <p:spPr>
          <a:xfrm>
            <a:off x="195780" y="109287"/>
            <a:ext cx="9272685" cy="3038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375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7114948-D1E3-162B-8890-ED313FCA1740}"/>
              </a:ext>
            </a:extLst>
          </p:cNvPr>
          <p:cNvSpPr txBox="1">
            <a:spLocks/>
          </p:cNvSpPr>
          <p:nvPr/>
        </p:nvSpPr>
        <p:spPr>
          <a:xfrm>
            <a:off x="462637" y="1304090"/>
            <a:ext cx="8881199" cy="478207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b="1" dirty="0">
              <a:solidFill>
                <a:schemeClr val="accent2"/>
              </a:solidFill>
            </a:endParaRPr>
          </a:p>
          <a:p>
            <a:endParaRPr lang="en-US" sz="2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E1B854-9980-4F0D-E1D4-4DF6819B26AF}"/>
              </a:ext>
            </a:extLst>
          </p:cNvPr>
          <p:cNvSpPr txBox="1"/>
          <p:nvPr/>
        </p:nvSpPr>
        <p:spPr>
          <a:xfrm>
            <a:off x="374147" y="1219201"/>
            <a:ext cx="9231969" cy="4782078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marL="285750" indent="-285750" fontAlgn="t">
              <a:buFont typeface="Arial" panose="020B0604020202020204" pitchFamily="34" charset="0"/>
              <a:buChar char="•"/>
            </a:pPr>
            <a:endParaRPr lang="en-ZA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12EA51-730A-C6A8-0FB6-09D2826C1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57" y="130275"/>
            <a:ext cx="6378679" cy="63786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89E8D3-AB76-830B-422C-46CDA756E0A4}"/>
              </a:ext>
            </a:extLst>
          </p:cNvPr>
          <p:cNvSpPr txBox="1"/>
          <p:nvPr/>
        </p:nvSpPr>
        <p:spPr>
          <a:xfrm>
            <a:off x="6931743" y="1306593"/>
            <a:ext cx="267437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ZA" dirty="0">
                <a:solidFill>
                  <a:srgbClr val="212529"/>
                </a:solidFill>
                <a:latin typeface="Lato" panose="020F0502020204030203" pitchFamily="34" charset="0"/>
              </a:rPr>
              <a:t>G</a:t>
            </a:r>
            <a:r>
              <a:rPr lang="en-ZA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eographical disparities </a:t>
            </a:r>
          </a:p>
          <a:p>
            <a:pPr algn="l">
              <a:buNone/>
            </a:pPr>
            <a:endParaRPr lang="en-ZA" dirty="0">
              <a:solidFill>
                <a:srgbClr val="212529"/>
              </a:solidFill>
              <a:latin typeface="Lato" panose="020F0502020204030203" pitchFamily="34" charset="0"/>
            </a:endParaRPr>
          </a:p>
          <a:p>
            <a:pPr algn="l">
              <a:buNone/>
            </a:pPr>
            <a:r>
              <a:rPr lang="en-ZA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The Western Cape, reports the lowest unemployment rates, currently below 30%, </a:t>
            </a:r>
          </a:p>
          <a:p>
            <a:pPr algn="l">
              <a:buNone/>
            </a:pPr>
            <a:endParaRPr lang="en-ZA" dirty="0">
              <a:solidFill>
                <a:srgbClr val="212529"/>
              </a:solidFill>
              <a:latin typeface="Lato" panose="020F0502020204030203" pitchFamily="34" charset="0"/>
            </a:endParaRPr>
          </a:p>
          <a:p>
            <a:pPr algn="l">
              <a:buNone/>
            </a:pPr>
            <a:r>
              <a:rPr lang="en-ZA" b="0" i="0" dirty="0">
                <a:solidFill>
                  <a:srgbClr val="212529"/>
                </a:solidFill>
                <a:effectLst/>
                <a:latin typeface="Lato" panose="020F0502020204030203" pitchFamily="34" charset="0"/>
              </a:rPr>
              <a:t>Highest Unemployment Rates = Eastern Cape, North West, and Free State, between 36% and 37%</a:t>
            </a:r>
          </a:p>
        </p:txBody>
      </p:sp>
    </p:spTree>
    <p:extLst>
      <p:ext uri="{BB962C8B-B14F-4D97-AF65-F5344CB8AC3E}">
        <p14:creationId xmlns:p14="http://schemas.microsoft.com/office/powerpoint/2010/main" val="277968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ive key labour-market drivers - Future of Jobs Report 2025">
            <a:extLst>
              <a:ext uri="{FF2B5EF4-FFF2-40B4-BE49-F238E27FC236}">
                <a16:creationId xmlns:a16="http://schemas.microsoft.com/office/drawing/2014/main" id="{9403C05B-790E-61A8-DB35-307E93B87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01" y="229828"/>
            <a:ext cx="6398343" cy="6398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37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otal job growth and loss - Future of Jobs Report 2025">
            <a:extLst>
              <a:ext uri="{FF2B5EF4-FFF2-40B4-BE49-F238E27FC236}">
                <a16:creationId xmlns:a16="http://schemas.microsoft.com/office/drawing/2014/main" id="{4EF8CB83-36A5-CC12-294E-FCBB11C775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7967" y="318319"/>
            <a:ext cx="6221362" cy="62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80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56A2CE6-1BB2-5CB6-4591-3E9D3089AF96}"/>
              </a:ext>
            </a:extLst>
          </p:cNvPr>
          <p:cNvSpPr txBox="1"/>
          <p:nvPr/>
        </p:nvSpPr>
        <p:spPr>
          <a:xfrm>
            <a:off x="247131" y="4561947"/>
            <a:ext cx="9898434" cy="206477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fontAlgn="t"/>
            <a:endParaRPr lang="en-Z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ZA" sz="6200" b="1" dirty="0">
              <a:solidFill>
                <a:schemeClr val="bg1"/>
              </a:solidFill>
            </a:endParaRPr>
          </a:p>
        </p:txBody>
      </p:sp>
      <p:pic>
        <p:nvPicPr>
          <p:cNvPr id="2" name="Picture 1" descr="Top 10 fastest growing skills by 2030  - Future of Jobs Report 2025">
            <a:extLst>
              <a:ext uri="{FF2B5EF4-FFF2-40B4-BE49-F238E27FC236}">
                <a16:creationId xmlns:a16="http://schemas.microsoft.com/office/drawing/2014/main" id="{1666B661-3071-37EC-483C-72A97D23B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544" y="21900"/>
            <a:ext cx="5283856" cy="660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98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4974D-4941-5832-A68F-5B4B1CBFA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9E93227-92DA-F6A7-2BF1-5CB0BA76B04D}"/>
              </a:ext>
            </a:extLst>
          </p:cNvPr>
          <p:cNvSpPr>
            <a:spLocks noGrp="1"/>
          </p:cNvSpPr>
          <p:nvPr/>
        </p:nvSpPr>
        <p:spPr>
          <a:xfrm>
            <a:off x="397336" y="365125"/>
            <a:ext cx="8977652" cy="1008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buntu" panose="020B0504030602030204" pitchFamily="34" charset="0"/>
                <a:ea typeface="+mj-ea"/>
                <a:cs typeface="+mj-cs"/>
              </a:defRPr>
            </a:lvl1pPr>
          </a:lstStyle>
          <a:p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2AB7D10B-A2BC-BA21-8E79-67DE56ABB66B}"/>
              </a:ext>
            </a:extLst>
          </p:cNvPr>
          <p:cNvSpPr>
            <a:spLocks noGrp="1"/>
          </p:cNvSpPr>
          <p:nvPr/>
        </p:nvSpPr>
        <p:spPr>
          <a:xfrm>
            <a:off x="397336" y="1280505"/>
            <a:ext cx="7665116" cy="477736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Access and Policy Transformation</a:t>
            </a:r>
          </a:p>
          <a:p>
            <a:pPr marL="0" indent="0" fontAlgn="t">
              <a:buNone/>
            </a:pPr>
            <a:endParaRPr lang="en-Z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Technical subjects are now embedded in the national CAPS curriculum</a:t>
            </a: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Expansion of technical high schools and streams</a:t>
            </a: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Stronger alignment with skills development agenda</a:t>
            </a:r>
          </a:p>
          <a:p>
            <a:pPr marL="0" indent="0" fontAlgn="t">
              <a:buNone/>
            </a:pPr>
            <a:endParaRPr lang="en-Z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Recognition of Technical Pathways</a:t>
            </a:r>
          </a:p>
          <a:p>
            <a:pPr marL="0" indent="0" fontAlgn="t">
              <a:buNone/>
            </a:pPr>
            <a:endParaRPr lang="en-ZA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Shift (slow but visible) toward valuing: 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Artisanship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Vocational excellence</a:t>
            </a: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National emphasis on scarce and critical skills</a:t>
            </a:r>
          </a:p>
          <a:p>
            <a:pPr marL="0" indent="0">
              <a:buNone/>
            </a:pPr>
            <a:endParaRPr lang="en-US" sz="2400" dirty="0">
              <a:latin typeface="Ubuntu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57D27A-E992-D543-AD4D-08A8BE72B664}"/>
              </a:ext>
            </a:extLst>
          </p:cNvPr>
          <p:cNvSpPr txBox="1"/>
          <p:nvPr/>
        </p:nvSpPr>
        <p:spPr>
          <a:xfrm>
            <a:off x="707923" y="365125"/>
            <a:ext cx="7521677" cy="81474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l"/>
            <a:endParaRPr lang="en-ZA" sz="62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0E90D8-74C2-551A-C86D-9B5756AEB3C2}"/>
              </a:ext>
            </a:extLst>
          </p:cNvPr>
          <p:cNvSpPr txBox="1"/>
          <p:nvPr/>
        </p:nvSpPr>
        <p:spPr>
          <a:xfrm>
            <a:off x="397336" y="264491"/>
            <a:ext cx="8663020" cy="8147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l"/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What Gains Have We Made?</a:t>
            </a:r>
            <a:endParaRPr lang="en-ZA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viation now flying high in Gauteng school">
            <a:extLst>
              <a:ext uri="{FF2B5EF4-FFF2-40B4-BE49-F238E27FC236}">
                <a16:creationId xmlns:a16="http://schemas.microsoft.com/office/drawing/2014/main" id="{B90A7185-7138-CC6A-080C-F9F97D58C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151" y="3669186"/>
            <a:ext cx="3819315" cy="214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47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A83C7-E538-94E1-8397-1E89F90103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8846" y="1209367"/>
            <a:ext cx="7891257" cy="5161935"/>
          </a:xfrm>
        </p:spPr>
        <p:txBody>
          <a:bodyPr>
            <a:normAutofit lnSpcReduction="10000"/>
          </a:bodyPr>
          <a:lstStyle/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Former Model C / well-resourced technical schools: 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Advanced workshops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CAD, robotics, digital tools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Entrepreneurship Education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Township/rural technical schools: 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Broken equipment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Limited consumables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Safety constraints in workshops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This reflects a </a:t>
            </a: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continuation of apartheid spatial inequality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88D2708-B0B9-CCC8-C55F-870439EC8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336" y="365125"/>
            <a:ext cx="8972695" cy="775417"/>
          </a:xfrm>
        </p:spPr>
        <p:txBody>
          <a:bodyPr>
            <a:normAutofit fontScale="90000"/>
          </a:bodyPr>
          <a:lstStyle/>
          <a:p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Persistent Inequalities</a:t>
            </a:r>
            <a:b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ZA" dirty="0"/>
          </a:p>
        </p:txBody>
      </p:sp>
      <p:pic>
        <p:nvPicPr>
          <p:cNvPr id="7" name="Picture 6" descr="Top Technical School Pretoria - Pretoria Technical High School |  pretoria.co.za">
            <a:extLst>
              <a:ext uri="{FF2B5EF4-FFF2-40B4-BE49-F238E27FC236}">
                <a16:creationId xmlns:a16="http://schemas.microsoft.com/office/drawing/2014/main" id="{FCE934A4-86DD-0CEB-6EB5-D3075441D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332241"/>
            <a:ext cx="3642716" cy="273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BE604-DE9C-6EB5-DEAD-289500077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Curriculum Constraints</a:t>
            </a:r>
            <a:endParaRPr lang="en-ZA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69E0C-F246-C4A0-9267-56EC974B1A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7" y="1512016"/>
            <a:ext cx="8972694" cy="4593815"/>
          </a:xfrm>
        </p:spPr>
        <p:txBody>
          <a:bodyPr>
            <a:normAutofit lnSpcReduction="10000"/>
          </a:bodyPr>
          <a:lstStyle/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Technical subjects still often: 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Overly </a:t>
            </a: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theoretical in assessment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Under-supported in practice</a:t>
            </a:r>
          </a:p>
          <a:p>
            <a:pPr marL="457200" lvl="1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Weak integration of: 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Indigenous knowledge systems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Sustainability practices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Local community technologies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Industry partnerships</a:t>
            </a:r>
          </a:p>
          <a:p>
            <a:endParaRPr lang="en-ZA" dirty="0"/>
          </a:p>
        </p:txBody>
      </p:sp>
      <p:pic>
        <p:nvPicPr>
          <p:cNvPr id="5" name="Picture 4" descr="Academic Support for Success Cross Night classes at Obed Mlaba Technical  High School in Pinetown District provided a supportive environment for  learners to catch up, get ahead, and achieve their academic goals. #">
            <a:extLst>
              <a:ext uri="{FF2B5EF4-FFF2-40B4-BE49-F238E27FC236}">
                <a16:creationId xmlns:a16="http://schemas.microsoft.com/office/drawing/2014/main" id="{381B3252-DEEA-7975-384C-44E1420C24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9793" y="1952817"/>
            <a:ext cx="2717237" cy="339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433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9F538-402B-C4CC-FD3A-E2BE81513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Leadership Inhibitors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A9613D-E261-4059-F9B3-5FD5513CE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5827" y="1867669"/>
            <a:ext cx="8972694" cy="3943196"/>
          </a:xfrm>
        </p:spPr>
        <p:txBody>
          <a:bodyPr/>
          <a:lstStyle/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School leaders managing: 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Budget constraints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Infrastructure deficits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Teacher shortages in technical subjects</a:t>
            </a:r>
          </a:p>
          <a:p>
            <a:pPr marL="457200" lvl="1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Limited autonomy in curriculum innovation</a:t>
            </a:r>
          </a:p>
          <a:p>
            <a:endParaRPr lang="en-ZA" dirty="0"/>
          </a:p>
        </p:txBody>
      </p:sp>
      <p:pic>
        <p:nvPicPr>
          <p:cNvPr id="7" name="Picture 6" descr="DC Marivate Hosts Career Expo to Empower Matric Learners - Tshwane Bulletin">
            <a:extLst>
              <a:ext uri="{FF2B5EF4-FFF2-40B4-BE49-F238E27FC236}">
                <a16:creationId xmlns:a16="http://schemas.microsoft.com/office/drawing/2014/main" id="{B26F9E15-98BE-797D-28FF-477C9DD33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241" y="1690688"/>
            <a:ext cx="3338535" cy="181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25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40C7-D408-3BFF-4AAB-0483F30E9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58" y="188144"/>
            <a:ext cx="8972695" cy="1325563"/>
          </a:xfrm>
        </p:spPr>
        <p:txBody>
          <a:bodyPr>
            <a:normAutofit fontScale="90000"/>
          </a:bodyPr>
          <a:lstStyle/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Reframing Technical Schools as Sites of Innovation</a:t>
            </a:r>
            <a:br>
              <a:rPr lang="en-ZA" dirty="0"/>
            </a:b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52C48E-0A4E-A043-C80F-AC1BB378F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5" y="1586706"/>
            <a:ext cx="8972694" cy="4902584"/>
          </a:xfrm>
        </p:spPr>
        <p:txBody>
          <a:bodyPr>
            <a:normAutofit fontScale="92500" lnSpcReduction="10000"/>
          </a:bodyPr>
          <a:lstStyle/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Leadership can reposition technical schools as: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Green technology hubs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Community problem-solving centres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Spaces of entrepreneurship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This aligns strongly with: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Sustainability</a:t>
            </a: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Decolonial practice</a:t>
            </a: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African-centred innovation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131753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1C284-4A8B-6BEF-05B4-462EF9FE2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Distributed and Collaborative Leadership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1584FD-5322-B4BA-11D1-7FB50B38A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5491" y="1905307"/>
            <a:ext cx="8972694" cy="4587567"/>
          </a:xfrm>
        </p:spPr>
        <p:txBody>
          <a:bodyPr>
            <a:normAutofit fontScale="85000" lnSpcReduction="20000"/>
          </a:bodyPr>
          <a:lstStyle/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Hope is not in heroic principals but in: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Teacher leadership in workshops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Partnerships with: 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Industry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TVET colleges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Local artisans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Leadership becomes:</a:t>
            </a:r>
          </a:p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“Relational, networked, and community-embedded”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94923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D7D4A-6336-9C89-A76F-58B4C59F7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Decolonising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Technical Education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E71E2-1836-A2BB-DE3B-BBB2526C8C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981" y="1787320"/>
            <a:ext cx="8972694" cy="4613480"/>
          </a:xfrm>
        </p:spPr>
        <p:txBody>
          <a:bodyPr>
            <a:normAutofit/>
          </a:bodyPr>
          <a:lstStyle/>
          <a:p>
            <a:pPr marL="0" indent="0" fontAlgn="t">
              <a:buNone/>
            </a:pP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A powerful hope trajectory:</a:t>
            </a:r>
          </a:p>
          <a:p>
            <a:pPr marL="0" indent="0" fontAlgn="t">
              <a:buNone/>
            </a:pP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Recognising </a:t>
            </a: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indigenous technologies</a:t>
            </a:r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Building methods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Environmental practices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Craft traditions</a:t>
            </a:r>
          </a:p>
          <a:p>
            <a:pPr lvl="1" fontAlgn="t"/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Reframing technical knowledge as: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Not only Western-industrial</a:t>
            </a:r>
          </a:p>
          <a:p>
            <a:pPr lvl="1" fontAlgn="t"/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en-ZA" b="1" dirty="0">
                <a:latin typeface="Arial" panose="020B0604020202020204" pitchFamily="34" charset="0"/>
                <a:cs typeface="Arial" panose="020B0604020202020204" pitchFamily="34" charset="0"/>
              </a:rPr>
              <a:t>locally relevant and culturally embedded</a:t>
            </a:r>
            <a:endParaRPr lang="en-ZA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816437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A5E51-9228-AB72-D2F3-0B09799AA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Youth Agency and Voice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FEF47C-3CD9-436A-C31E-ACB5A09161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6" y="1767656"/>
            <a:ext cx="8658174" cy="4544654"/>
          </a:xfrm>
        </p:spPr>
        <p:txBody>
          <a:bodyPr>
            <a:normAutofit lnSpcReduction="10000"/>
          </a:bodyPr>
          <a:lstStyle/>
          <a:p>
            <a:pPr marL="0" indent="0" fontAlgn="t">
              <a:buNone/>
            </a:pPr>
            <a:r>
              <a:rPr lang="en-ZA" dirty="0"/>
              <a:t>June 16 reminds us:</a:t>
            </a:r>
          </a:p>
          <a:p>
            <a:pPr marL="0" indent="0" fontAlgn="t">
              <a:buNone/>
            </a:pPr>
            <a:r>
              <a:rPr lang="en-ZA" dirty="0"/>
              <a:t>👉 Students are not passive recipients—they are </a:t>
            </a:r>
            <a:r>
              <a:rPr lang="en-ZA" b="1" dirty="0"/>
              <a:t>agents</a:t>
            </a:r>
          </a:p>
          <a:p>
            <a:pPr marL="0" indent="0" fontAlgn="t">
              <a:buNone/>
            </a:pPr>
            <a:endParaRPr lang="en-ZA" dirty="0"/>
          </a:p>
          <a:p>
            <a:pPr fontAlgn="t"/>
            <a:r>
              <a:rPr lang="en-ZA" dirty="0"/>
              <a:t>Hope lies in leaders who:</a:t>
            </a:r>
          </a:p>
          <a:p>
            <a:pPr fontAlgn="t"/>
            <a:r>
              <a:rPr lang="en-ZA" dirty="0"/>
              <a:t>Incorporate </a:t>
            </a:r>
            <a:r>
              <a:rPr lang="en-ZA" b="1" dirty="0"/>
              <a:t>student voice in decision-making</a:t>
            </a:r>
            <a:endParaRPr lang="en-ZA" dirty="0"/>
          </a:p>
          <a:p>
            <a:pPr fontAlgn="t"/>
            <a:r>
              <a:rPr lang="en-ZA" dirty="0"/>
              <a:t>Support: </a:t>
            </a:r>
          </a:p>
          <a:p>
            <a:pPr lvl="1" fontAlgn="t"/>
            <a:r>
              <a:rPr lang="en-ZA" dirty="0"/>
              <a:t>Innovation clubs</a:t>
            </a:r>
          </a:p>
          <a:p>
            <a:pPr lvl="1" fontAlgn="t"/>
            <a:r>
              <a:rPr lang="en-ZA" dirty="0"/>
              <a:t>Maker spaces</a:t>
            </a:r>
          </a:p>
          <a:p>
            <a:pPr lvl="1" fontAlgn="t"/>
            <a:r>
              <a:rPr lang="en-ZA" dirty="0"/>
              <a:t>Student-led projects</a:t>
            </a: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15847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5EFB7-2ADB-2A8A-5A96-4C43751EC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405C0-6DA2-EBA9-1CD8-1F15A70F5C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80CD61D-C6EB-E95A-6A0F-AA723271DA0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99347477"/>
              </p:ext>
            </p:extLst>
          </p:nvPr>
        </p:nvGraphicFramePr>
        <p:xfrm>
          <a:off x="396875" y="3332873"/>
          <a:ext cx="8972550" cy="1981440"/>
        </p:xfrm>
        <a:graphic>
          <a:graphicData uri="http://schemas.openxmlformats.org/drawingml/2006/table">
            <a:tbl>
              <a:tblPr/>
              <a:tblGrid>
                <a:gridCol w="4486275">
                  <a:extLst>
                    <a:ext uri="{9D8B030D-6E8A-4147-A177-3AD203B41FA5}">
                      <a16:colId xmlns:a16="http://schemas.microsoft.com/office/drawing/2014/main" val="3905975362"/>
                    </a:ext>
                  </a:extLst>
                </a:gridCol>
                <a:gridCol w="4486275">
                  <a:extLst>
                    <a:ext uri="{9D8B030D-6E8A-4147-A177-3AD203B41FA5}">
                      <a16:colId xmlns:a16="http://schemas.microsoft.com/office/drawing/2014/main" val="4134618759"/>
                    </a:ext>
                  </a:extLst>
                </a:gridCol>
              </a:tblGrid>
              <a:tr h="420995">
                <a:tc>
                  <a:txBody>
                    <a:bodyPr/>
                    <a:lstStyle/>
                    <a:p>
                      <a:pPr fontAlgn="t">
                        <a:lnSpc>
                          <a:spcPts val="1500"/>
                        </a:lnSpc>
                        <a:buNone/>
                      </a:pPr>
                      <a:endParaRPr lang="en-ZA" sz="1500" b="1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78022" marR="78022" marT="39011" marB="39011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ZA" sz="1500"/>
                    </a:p>
                  </a:txBody>
                  <a:tcPr marL="78022" marR="78022" marT="39011" marB="39011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3827043"/>
                  </a:ext>
                </a:extLst>
              </a:tr>
              <a:tr h="312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Challenge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Leadership Opportunity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840632"/>
                  </a:ext>
                </a:extLst>
              </a:tr>
              <a:tr h="312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 dirty="0">
                          <a:effectLst/>
                        </a:rPr>
                        <a:t>Inequality in resources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Advocate and mobilise partnerships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614971"/>
                  </a:ext>
                </a:extLst>
              </a:tr>
              <a:tr h="312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Outdated curriculum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Innovate locally within constraints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605568"/>
                  </a:ext>
                </a:extLst>
              </a:tr>
              <a:tr h="312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Skills gaps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Build industry-linked ecosystems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246817"/>
                  </a:ext>
                </a:extLst>
              </a:tr>
              <a:tr h="31208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>
                          <a:effectLst/>
                        </a:rPr>
                        <a:t>Negative perceptions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ZA" sz="1500" dirty="0">
                          <a:effectLst/>
                        </a:rPr>
                        <a:t>Rebrand technical education as aspirational</a:t>
                      </a:r>
                    </a:p>
                  </a:txBody>
                  <a:tcPr marL="78022" marR="78022" marT="39011" marB="39011" anchor="ctr">
                    <a:lnL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625986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E1C304C-B063-5F28-F973-1637A137E046}"/>
              </a:ext>
            </a:extLst>
          </p:cNvPr>
          <p:cNvSpPr txBox="1"/>
          <p:nvPr/>
        </p:nvSpPr>
        <p:spPr>
          <a:xfrm>
            <a:off x="894735" y="1764461"/>
            <a:ext cx="7983794" cy="305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ts val="1500"/>
              </a:lnSpc>
              <a:buNone/>
            </a:pPr>
            <a:r>
              <a:rPr lang="en-ZA" b="1" i="0" dirty="0">
                <a:effectLst/>
                <a:latin typeface="Segoe UI" panose="020B0502040204020203" pitchFamily="34" charset="0"/>
              </a:rPr>
              <a:t>“We are not where we should be… but we are not where we were.”</a:t>
            </a:r>
          </a:p>
        </p:txBody>
      </p:sp>
    </p:spTree>
    <p:extLst>
      <p:ext uri="{BB962C8B-B14F-4D97-AF65-F5344CB8AC3E}">
        <p14:creationId xmlns:p14="http://schemas.microsoft.com/office/powerpoint/2010/main" val="6886201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85D7B-FB12-B8E9-BEB8-32105FF28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latin typeface="Arial" panose="020B0604020202020204" pitchFamily="34" charset="0"/>
                <a:cs typeface="Arial" panose="020B0604020202020204" pitchFamily="34" charset="0"/>
              </a:rPr>
              <a:t>CLOSING STATEMENT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963AEE-6723-77EA-CB76-AC4AF2B1D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7336" y="2332037"/>
            <a:ext cx="9517626" cy="1663802"/>
          </a:xfrm>
        </p:spPr>
        <p:txBody>
          <a:bodyPr>
            <a:normAutofit fontScale="70000" lnSpcReduction="20000"/>
          </a:bodyPr>
          <a:lstStyle/>
          <a:p>
            <a:pPr fontAlgn="t"/>
            <a:r>
              <a:rPr lang="en-ZA" b="1" dirty="0"/>
              <a:t>A June 16 Leadership Call</a:t>
            </a:r>
          </a:p>
          <a:p>
            <a:pPr marL="0" indent="0" fontAlgn="t">
              <a:buNone/>
            </a:pPr>
            <a:endParaRPr lang="en-ZA"/>
          </a:p>
          <a:p>
            <a:pPr marL="0" indent="0" fontAlgn="t">
              <a:buNone/>
            </a:pPr>
            <a:r>
              <a:rPr lang="en-ZA"/>
              <a:t>“</a:t>
            </a:r>
            <a:r>
              <a:rPr lang="en-ZA" dirty="0"/>
              <a:t>The learners of 1976 demanded the right to meaningful education.</a:t>
            </a:r>
            <a:br>
              <a:rPr lang="en-ZA" dirty="0"/>
            </a:br>
            <a:r>
              <a:rPr lang="en-ZA" dirty="0"/>
              <a:t>Today, the responsibility lies with leadership to ensure that technical schools do not merely produce workers—but empower thinkers, innovators, and citizens.”</a:t>
            </a:r>
          </a:p>
        </p:txBody>
      </p:sp>
    </p:spTree>
    <p:extLst>
      <p:ext uri="{BB962C8B-B14F-4D97-AF65-F5344CB8AC3E}">
        <p14:creationId xmlns:p14="http://schemas.microsoft.com/office/powerpoint/2010/main" val="2384949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ctr">
        <a:noAutofit/>
      </a:bodyPr>
      <a:lstStyle>
        <a:defPPr algn="l">
          <a:defRPr sz="6200" b="1" dirty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515</Words>
  <Application>Microsoft Office PowerPoint</Application>
  <PresentationFormat>Widescreen</PresentationFormat>
  <Paragraphs>131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Lato</vt:lpstr>
      <vt:lpstr>Segoe UI</vt:lpstr>
      <vt:lpstr>Ubuntu</vt:lpstr>
      <vt:lpstr>Office Theme</vt:lpstr>
      <vt:lpstr>    </vt:lpstr>
      <vt:lpstr>June 16 – A Leadership Mirror</vt:lpstr>
      <vt:lpstr>Sustainable Development Goals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Persistent Inequalities </vt:lpstr>
      <vt:lpstr>Curriculum Constraints</vt:lpstr>
      <vt:lpstr>Leadership Inhibitors</vt:lpstr>
      <vt:lpstr>Reframing Technical Schools as Sites of Innovation </vt:lpstr>
      <vt:lpstr>Distributed and Collaborative Leadership</vt:lpstr>
      <vt:lpstr>Decolonising Technical Education</vt:lpstr>
      <vt:lpstr>Youth Agency and Voice</vt:lpstr>
      <vt:lpstr>PowerPoint Presentation</vt:lpstr>
      <vt:lpstr>CLOSING STATEMENT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Karim, Ebrahim</dc:creator>
  <cp:lastModifiedBy>Yassim</cp:lastModifiedBy>
  <cp:revision>204</cp:revision>
  <dcterms:created xsi:type="dcterms:W3CDTF">2026-02-13T13:37:11Z</dcterms:created>
  <dcterms:modified xsi:type="dcterms:W3CDTF">2026-06-18T03:36:42Z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81ee8d3-131d-40f3-bb10-c7f640f9d27b_Enabled">
    <vt:lpwstr>true</vt:lpwstr>
  </property>
  <property fmtid="{D5CDD505-2E9C-101B-9397-08002B2CF9AE}" pid="3" name="MSIP_Label_c81ee8d3-131d-40f3-bb10-c7f640f9d27b_SetDate">
    <vt:lpwstr>2026-05-21T07:50:31Z</vt:lpwstr>
  </property>
  <property fmtid="{D5CDD505-2E9C-101B-9397-08002B2CF9AE}" pid="4" name="MSIP_Label_c81ee8d3-131d-40f3-bb10-c7f640f9d27b_Method">
    <vt:lpwstr>Standard</vt:lpwstr>
  </property>
  <property fmtid="{D5CDD505-2E9C-101B-9397-08002B2CF9AE}" pid="5" name="MSIP_Label_c81ee8d3-131d-40f3-bb10-c7f640f9d27b_Name">
    <vt:lpwstr>Highly Sensitive</vt:lpwstr>
  </property>
  <property fmtid="{D5CDD505-2E9C-101B-9397-08002B2CF9AE}" pid="6" name="MSIP_Label_c81ee8d3-131d-40f3-bb10-c7f640f9d27b_SiteId">
    <vt:lpwstr>fa785acd-36ef-41bc-8a94-89841327e045</vt:lpwstr>
  </property>
  <property fmtid="{D5CDD505-2E9C-101B-9397-08002B2CF9AE}" pid="7" name="MSIP_Label_c81ee8d3-131d-40f3-bb10-c7f640f9d27b_ActionId">
    <vt:lpwstr>78ff2d7a-3d7a-4521-93db-d977814e3851</vt:lpwstr>
  </property>
  <property fmtid="{D5CDD505-2E9C-101B-9397-08002B2CF9AE}" pid="8" name="MSIP_Label_c81ee8d3-131d-40f3-bb10-c7f640f9d27b_ContentBits">
    <vt:lpwstr>0</vt:lpwstr>
  </property>
  <property fmtid="{D5CDD505-2E9C-101B-9397-08002B2CF9AE}" pid="9" name="MSIP_Label_c81ee8d3-131d-40f3-bb10-c7f640f9d27b_Tag">
    <vt:lpwstr>10, 1, 2, 2</vt:lpwstr>
  </property>
</Properties>
</file>